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fdab9be21a4e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af640ae18480a"/>
  </p:sldMasterIdLst>
  <p:sldIdLst>
    <p:sldId xmlns:r="http://schemas.openxmlformats.org/officeDocument/2006/relationships" id="256" r:id="R2f764d9fea224cc1"/>
    <p:sldId xmlns:r="http://schemas.openxmlformats.org/officeDocument/2006/relationships" id="257" r:id="R0c2decf8f9e24cae"/>
    <p:sldId xmlns:r="http://schemas.openxmlformats.org/officeDocument/2006/relationships" id="258" r:id="R08500ecbd19c4309"/>
    <p:sldId xmlns:r="http://schemas.openxmlformats.org/officeDocument/2006/relationships" id="259" r:id="R0c3d4640bc2c42e8"/>
    <p:sldId xmlns:r="http://schemas.openxmlformats.org/officeDocument/2006/relationships" id="260" r:id="R913bccbd9fec4b36"/>
    <p:sldId xmlns:r="http://schemas.openxmlformats.org/officeDocument/2006/relationships" id="261" r:id="R9df9dd51878d4fa4"/>
    <p:sldId xmlns:r="http://schemas.openxmlformats.org/officeDocument/2006/relationships" id="262" r:id="R63bb2d7a91f04b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af640ae18480a" /><Relationship Type="http://schemas.openxmlformats.org/officeDocument/2006/relationships/slide" Target="/ppt/slides/slide1.xml" Id="R2f764d9fea224cc1" /><Relationship Type="http://schemas.openxmlformats.org/officeDocument/2006/relationships/slide" Target="/ppt/slides/slide2.xml" Id="R0c2decf8f9e24cae" /><Relationship Type="http://schemas.openxmlformats.org/officeDocument/2006/relationships/slide" Target="/ppt/slides/slide3.xml" Id="R08500ecbd19c4309" /><Relationship Type="http://schemas.openxmlformats.org/officeDocument/2006/relationships/slide" Target="/ppt/slides/slide4.xml" Id="R0c3d4640bc2c42e8" /><Relationship Type="http://schemas.openxmlformats.org/officeDocument/2006/relationships/slide" Target="/ppt/slides/slide5.xml" Id="R913bccbd9fec4b36" /><Relationship Type="http://schemas.openxmlformats.org/officeDocument/2006/relationships/slide" Target="/ppt/slides/slide6.xml" Id="R9df9dd51878d4fa4" /><Relationship Type="http://schemas.openxmlformats.org/officeDocument/2006/relationships/slide" Target="/ppt/slides/slide7.xml" Id="R63bb2d7a91f04b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c07f3e2e74a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edacadd3f486f" /><Relationship Type="http://schemas.openxmlformats.org/officeDocument/2006/relationships/theme" Target="/ppt/slideMasters/theme/theme1.xml" Id="R64f6a18b3fc543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aedacadd3f48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00a1528e34e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49e4e9fb04e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d9b7ec7f246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84ed7512c4f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d424c34bd43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0dab62de043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21a9f372347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FERDIGHUS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FERDIGHUS AS ble etablert [år] og holder til i Sørreisa.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92 780 340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1 189 700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22 686 245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49 845 856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NESBU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Nordsiveien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9310 Sørreisa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86 20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post@ferdighus.no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911 612 860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FERDIGHUS AS</a:t>
            </a:r>
          </a:p>
        </p:txBody>
      </p:sp>
    </p:spTree>
  </p:cSld>
  <p:clrMapOvr>
    <a:masterClrMapping xmlns:a="http://schemas.openxmlformats.org/drawingml/2006/main"/>
  </p:clrMapOvr>
</p:sld>
</file>