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17c57a91384b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3a9bd901cc465a"/>
  </p:sldMasterIdLst>
  <p:sldIdLst>
    <p:sldId xmlns:r="http://schemas.openxmlformats.org/officeDocument/2006/relationships" id="256" r:id="R2e69a9583d2a4f64"/>
    <p:sldId xmlns:r="http://schemas.openxmlformats.org/officeDocument/2006/relationships" id="257" r:id="Ra38ee2a4ec084813"/>
    <p:sldId xmlns:r="http://schemas.openxmlformats.org/officeDocument/2006/relationships" id="258" r:id="R3c4a157660784091"/>
    <p:sldId xmlns:r="http://schemas.openxmlformats.org/officeDocument/2006/relationships" id="259" r:id="R7fa09ae9339d4e11"/>
    <p:sldId xmlns:r="http://schemas.openxmlformats.org/officeDocument/2006/relationships" id="260" r:id="R481b44d03bbb41e4"/>
    <p:sldId xmlns:r="http://schemas.openxmlformats.org/officeDocument/2006/relationships" id="261" r:id="Rdd0e7401a31c4a61"/>
    <p:sldId xmlns:r="http://schemas.openxmlformats.org/officeDocument/2006/relationships" id="262" r:id="R469c07e7fcf44a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3a9bd901cc465a" /><Relationship Type="http://schemas.openxmlformats.org/officeDocument/2006/relationships/slide" Target="/ppt/slides/slide1.xml" Id="R2e69a9583d2a4f64" /><Relationship Type="http://schemas.openxmlformats.org/officeDocument/2006/relationships/slide" Target="/ppt/slides/slide2.xml" Id="Ra38ee2a4ec084813" /><Relationship Type="http://schemas.openxmlformats.org/officeDocument/2006/relationships/slide" Target="/ppt/slides/slide3.xml" Id="R3c4a157660784091" /><Relationship Type="http://schemas.openxmlformats.org/officeDocument/2006/relationships/slide" Target="/ppt/slides/slide4.xml" Id="R7fa09ae9339d4e11" /><Relationship Type="http://schemas.openxmlformats.org/officeDocument/2006/relationships/slide" Target="/ppt/slides/slide5.xml" Id="R481b44d03bbb41e4" /><Relationship Type="http://schemas.openxmlformats.org/officeDocument/2006/relationships/slide" Target="/ppt/slides/slide6.xml" Id="Rdd0e7401a31c4a61" /><Relationship Type="http://schemas.openxmlformats.org/officeDocument/2006/relationships/slide" Target="/ppt/slides/slide7.xml" Id="R469c07e7fcf44a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25162654594e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a073f03264745" /><Relationship Type="http://schemas.openxmlformats.org/officeDocument/2006/relationships/theme" Target="/ppt/slideMasters/theme/theme1.xml" Id="R1242f3e2868d4e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ea073f032647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fd4a11b1e4d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32b5dd327141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c94c7307e43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af7ccda8d4b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2573025604a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0da9e875942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c4ee0dbfa48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TITT INN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TITT INN HOLDING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136 203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−1 068 520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1 731 044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27 786 865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28 041 502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YTTERVIK HELENE NORUM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YTTERVIK KJELL ARVID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Idrettsveien 38B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1400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911 640 708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