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57d2a7cfa642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443783f0cc46a1"/>
  </p:sldMasterIdLst>
  <p:sldIdLst>
    <p:sldId xmlns:r="http://schemas.openxmlformats.org/officeDocument/2006/relationships" id="256" r:id="R5bcb80917e8e41fd"/>
    <p:sldId xmlns:r="http://schemas.openxmlformats.org/officeDocument/2006/relationships" id="257" r:id="Red68f347809a41fb"/>
    <p:sldId xmlns:r="http://schemas.openxmlformats.org/officeDocument/2006/relationships" id="258" r:id="R89412f7036344eca"/>
    <p:sldId xmlns:r="http://schemas.openxmlformats.org/officeDocument/2006/relationships" id="259" r:id="R42353a9549ef47ad"/>
    <p:sldId xmlns:r="http://schemas.openxmlformats.org/officeDocument/2006/relationships" id="260" r:id="R135664b15c2c4bff"/>
    <p:sldId xmlns:r="http://schemas.openxmlformats.org/officeDocument/2006/relationships" id="261" r:id="R36505ff7f5984575"/>
    <p:sldId xmlns:r="http://schemas.openxmlformats.org/officeDocument/2006/relationships" id="262" r:id="R648414e0249142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43783f0cc46a1" /><Relationship Type="http://schemas.openxmlformats.org/officeDocument/2006/relationships/slide" Target="/ppt/slides/slide1.xml" Id="R5bcb80917e8e41fd" /><Relationship Type="http://schemas.openxmlformats.org/officeDocument/2006/relationships/slide" Target="/ppt/slides/slide2.xml" Id="Red68f347809a41fb" /><Relationship Type="http://schemas.openxmlformats.org/officeDocument/2006/relationships/slide" Target="/ppt/slides/slide3.xml" Id="R89412f7036344eca" /><Relationship Type="http://schemas.openxmlformats.org/officeDocument/2006/relationships/slide" Target="/ppt/slides/slide4.xml" Id="R42353a9549ef47ad" /><Relationship Type="http://schemas.openxmlformats.org/officeDocument/2006/relationships/slide" Target="/ppt/slides/slide5.xml" Id="R135664b15c2c4bff" /><Relationship Type="http://schemas.openxmlformats.org/officeDocument/2006/relationships/slide" Target="/ppt/slides/slide6.xml" Id="R36505ff7f5984575" /><Relationship Type="http://schemas.openxmlformats.org/officeDocument/2006/relationships/slide" Target="/ppt/slides/slide7.xml" Id="R648414e0249142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dccf4c23546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6914fa7454ab5" /><Relationship Type="http://schemas.openxmlformats.org/officeDocument/2006/relationships/theme" Target="/ppt/slideMasters/theme/theme1.xml" Id="Re13950c57a6741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d6914fa7454a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f611fb56f41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af93348ab41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138af2bea48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8df27feb04f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0e6396bcf45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beee9577c4d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7c8af483245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TUW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−710 117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6 939 192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20 745 667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 WANG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Strømsborgveien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53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911 676 044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