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a2a16f985c4c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f5d8277e1b44dd"/>
  </p:sldMasterIdLst>
  <p:sldIdLst>
    <p:sldId xmlns:r="http://schemas.openxmlformats.org/officeDocument/2006/relationships" id="256" r:id="R2c90a45978a74579"/>
    <p:sldId xmlns:r="http://schemas.openxmlformats.org/officeDocument/2006/relationships" id="257" r:id="R716ee195915f4a3f"/>
    <p:sldId xmlns:r="http://schemas.openxmlformats.org/officeDocument/2006/relationships" id="258" r:id="R793026b3b4b94902"/>
    <p:sldId xmlns:r="http://schemas.openxmlformats.org/officeDocument/2006/relationships" id="259" r:id="R862bd273786d49d7"/>
    <p:sldId xmlns:r="http://schemas.openxmlformats.org/officeDocument/2006/relationships" id="260" r:id="R1c59a37c37f24038"/>
    <p:sldId xmlns:r="http://schemas.openxmlformats.org/officeDocument/2006/relationships" id="261" r:id="R0c2350305935407d"/>
    <p:sldId xmlns:r="http://schemas.openxmlformats.org/officeDocument/2006/relationships" id="262" r:id="Re9ff76b665fa41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f5d8277e1b44dd" /><Relationship Type="http://schemas.openxmlformats.org/officeDocument/2006/relationships/slide" Target="/ppt/slides/slide1.xml" Id="R2c90a45978a74579" /><Relationship Type="http://schemas.openxmlformats.org/officeDocument/2006/relationships/slide" Target="/ppt/slides/slide2.xml" Id="R716ee195915f4a3f" /><Relationship Type="http://schemas.openxmlformats.org/officeDocument/2006/relationships/slide" Target="/ppt/slides/slide3.xml" Id="R793026b3b4b94902" /><Relationship Type="http://schemas.openxmlformats.org/officeDocument/2006/relationships/slide" Target="/ppt/slides/slide4.xml" Id="R862bd273786d49d7" /><Relationship Type="http://schemas.openxmlformats.org/officeDocument/2006/relationships/slide" Target="/ppt/slides/slide5.xml" Id="R1c59a37c37f24038" /><Relationship Type="http://schemas.openxmlformats.org/officeDocument/2006/relationships/slide" Target="/ppt/slides/slide6.xml" Id="R0c2350305935407d" /><Relationship Type="http://schemas.openxmlformats.org/officeDocument/2006/relationships/slide" Target="/ppt/slides/slide7.xml" Id="Re9ff76b665fa41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1456f9d4de4f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e1a590a684618" /><Relationship Type="http://schemas.openxmlformats.org/officeDocument/2006/relationships/theme" Target="/ppt/slideMasters/theme/theme1.xml" Id="Rd2846b7b55be4a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0e1a590a6846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fbff9e89546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7de4aa25340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20372973747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882ebfa1941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3bfac75a746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3190dfb6041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1555212b141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STRANDA MEKANISKE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STRANDA MEKANISKE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STRANDA MEKANISKE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STRANDA MEKANISKE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STRANDA MEKANISKE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STRANDA MEKANISKE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15 597 126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263 156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246 031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2 147 157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6 152 874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STRANDA MEKANISKE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HAGESKAL VALÅS  –  42,3 %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ERLEND AUNE  –  42,3 %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LANGMO  –  15,3 %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STRANDA MEKANISKE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Storøya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larserlendaune@hotmail.com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911 679 663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STRANDA MEKANISKE AS</a:t>
            </a:r>
          </a:p>
        </p:txBody>
      </p:sp>
    </p:spTree>
  </p:cSld>
  <p:clrMapOvr>
    <a:masterClrMapping xmlns:a="http://schemas.openxmlformats.org/drawingml/2006/main"/>
  </p:clrMapOvr>
</p:sld>
</file>