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29b7df595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07e1114024588"/>
  </p:sldMasterIdLst>
  <p:sldIdLst>
    <p:sldId xmlns:r="http://schemas.openxmlformats.org/officeDocument/2006/relationships" id="256" r:id="R7eadbaf1625943d5"/>
    <p:sldId xmlns:r="http://schemas.openxmlformats.org/officeDocument/2006/relationships" id="257" r:id="R697efa7c72e44e0d"/>
    <p:sldId xmlns:r="http://schemas.openxmlformats.org/officeDocument/2006/relationships" id="258" r:id="Re503da8c020147f6"/>
    <p:sldId xmlns:r="http://schemas.openxmlformats.org/officeDocument/2006/relationships" id="259" r:id="Rafce4af31d364590"/>
    <p:sldId xmlns:r="http://schemas.openxmlformats.org/officeDocument/2006/relationships" id="260" r:id="R6172830f502b42c5"/>
    <p:sldId xmlns:r="http://schemas.openxmlformats.org/officeDocument/2006/relationships" id="261" r:id="R584f43f37d314403"/>
    <p:sldId xmlns:r="http://schemas.openxmlformats.org/officeDocument/2006/relationships" id="262" r:id="Rf83833828c2c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07e1114024588" /><Relationship Type="http://schemas.openxmlformats.org/officeDocument/2006/relationships/slide" Target="/ppt/slides/slide1.xml" Id="R7eadbaf1625943d5" /><Relationship Type="http://schemas.openxmlformats.org/officeDocument/2006/relationships/slide" Target="/ppt/slides/slide2.xml" Id="R697efa7c72e44e0d" /><Relationship Type="http://schemas.openxmlformats.org/officeDocument/2006/relationships/slide" Target="/ppt/slides/slide3.xml" Id="Re503da8c020147f6" /><Relationship Type="http://schemas.openxmlformats.org/officeDocument/2006/relationships/slide" Target="/ppt/slides/slide4.xml" Id="Rafce4af31d364590" /><Relationship Type="http://schemas.openxmlformats.org/officeDocument/2006/relationships/slide" Target="/ppt/slides/slide5.xml" Id="R6172830f502b42c5" /><Relationship Type="http://schemas.openxmlformats.org/officeDocument/2006/relationships/slide" Target="/ppt/slides/slide6.xml" Id="R584f43f37d314403" /><Relationship Type="http://schemas.openxmlformats.org/officeDocument/2006/relationships/slide" Target="/ppt/slides/slide7.xml" Id="Rf83833828c2c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8549746794e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e1414be074bee" /><Relationship Type="http://schemas.openxmlformats.org/officeDocument/2006/relationships/theme" Target="/ppt/slideMasters/theme/theme1.xml" Id="Rd0b6f4726153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e1414be07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65d08ba3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f2a6a7c3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a0b55ba9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883f800b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ae0f23b54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8912f135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cebac233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MAGNOLIA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9 394 145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39 431 654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39 458 784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LERBERG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