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a5d75604c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5522f75e243ab"/>
  </p:sldMasterIdLst>
  <p:sldIdLst>
    <p:sldId xmlns:r="http://schemas.openxmlformats.org/officeDocument/2006/relationships" id="256" r:id="R852382f72ac84a13"/>
    <p:sldId xmlns:r="http://schemas.openxmlformats.org/officeDocument/2006/relationships" id="257" r:id="Reeb24ac6820045f7"/>
    <p:sldId xmlns:r="http://schemas.openxmlformats.org/officeDocument/2006/relationships" id="258" r:id="R95015fa13ba44423"/>
    <p:sldId xmlns:r="http://schemas.openxmlformats.org/officeDocument/2006/relationships" id="259" r:id="Ree92ca199cac444e"/>
    <p:sldId xmlns:r="http://schemas.openxmlformats.org/officeDocument/2006/relationships" id="260" r:id="R5e3f5fe4373f449d"/>
    <p:sldId xmlns:r="http://schemas.openxmlformats.org/officeDocument/2006/relationships" id="261" r:id="R5e3c280a2ce246be"/>
    <p:sldId xmlns:r="http://schemas.openxmlformats.org/officeDocument/2006/relationships" id="262" r:id="R52bb71fe98b5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5522f75e243ab" /><Relationship Type="http://schemas.openxmlformats.org/officeDocument/2006/relationships/slide" Target="/ppt/slides/slide1.xml" Id="R852382f72ac84a13" /><Relationship Type="http://schemas.openxmlformats.org/officeDocument/2006/relationships/slide" Target="/ppt/slides/slide2.xml" Id="Reeb24ac6820045f7" /><Relationship Type="http://schemas.openxmlformats.org/officeDocument/2006/relationships/slide" Target="/ppt/slides/slide3.xml" Id="R95015fa13ba44423" /><Relationship Type="http://schemas.openxmlformats.org/officeDocument/2006/relationships/slide" Target="/ppt/slides/slide4.xml" Id="Ree92ca199cac444e" /><Relationship Type="http://schemas.openxmlformats.org/officeDocument/2006/relationships/slide" Target="/ppt/slides/slide5.xml" Id="R5e3f5fe4373f449d" /><Relationship Type="http://schemas.openxmlformats.org/officeDocument/2006/relationships/slide" Target="/ppt/slides/slide6.xml" Id="R5e3c280a2ce246be" /><Relationship Type="http://schemas.openxmlformats.org/officeDocument/2006/relationships/slide" Target="/ppt/slides/slide7.xml" Id="R52bb71fe98b5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f9fe15560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e0c8f602c4476" /><Relationship Type="http://schemas.openxmlformats.org/officeDocument/2006/relationships/theme" Target="/ppt/slideMasters/theme/theme1.xml" Id="R6b34877140d144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e0c8f602c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ce2c6a59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73fb479dd45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fa1d5283240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fd5f4870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03f8f5b4c4f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168b06a2e45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cef53e12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COMMUNICARE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COMMUNICARE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501 575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1 268 143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BÅRD BORCH BRØNDLUND MICHALSEN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ODDVARSDATTER SÆTHER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10, Fjordgata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baard@communicare.as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www.communicare.as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911 696 223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COMMUNICARE AS</a:t>
            </a:r>
          </a:p>
        </p:txBody>
      </p:sp>
    </p:spTree>
  </p:cSld>
  <p:clrMapOvr>
    <a:masterClrMapping xmlns:a="http://schemas.openxmlformats.org/drawingml/2006/main"/>
  </p:clrMapOvr>
</p:sld>
</file>