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8dcb8d2d5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d04eca3df467f"/>
  </p:sldMasterIdLst>
  <p:sldIdLst>
    <p:sldId xmlns:r="http://schemas.openxmlformats.org/officeDocument/2006/relationships" id="256" r:id="R7821bbaf0c3648b6"/>
    <p:sldId xmlns:r="http://schemas.openxmlformats.org/officeDocument/2006/relationships" id="257" r:id="Rf33a437802a44952"/>
    <p:sldId xmlns:r="http://schemas.openxmlformats.org/officeDocument/2006/relationships" id="258" r:id="R441b9250642b41a8"/>
    <p:sldId xmlns:r="http://schemas.openxmlformats.org/officeDocument/2006/relationships" id="259" r:id="R9f35e0c36d454726"/>
    <p:sldId xmlns:r="http://schemas.openxmlformats.org/officeDocument/2006/relationships" id="260" r:id="Rc0e199f812de4808"/>
    <p:sldId xmlns:r="http://schemas.openxmlformats.org/officeDocument/2006/relationships" id="261" r:id="R3739f8a253f245d1"/>
    <p:sldId xmlns:r="http://schemas.openxmlformats.org/officeDocument/2006/relationships" id="262" r:id="R7e010b47ad8d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d04eca3df467f" /><Relationship Type="http://schemas.openxmlformats.org/officeDocument/2006/relationships/slide" Target="/ppt/slides/slide1.xml" Id="R7821bbaf0c3648b6" /><Relationship Type="http://schemas.openxmlformats.org/officeDocument/2006/relationships/slide" Target="/ppt/slides/slide2.xml" Id="Rf33a437802a44952" /><Relationship Type="http://schemas.openxmlformats.org/officeDocument/2006/relationships/slide" Target="/ppt/slides/slide3.xml" Id="R441b9250642b41a8" /><Relationship Type="http://schemas.openxmlformats.org/officeDocument/2006/relationships/slide" Target="/ppt/slides/slide4.xml" Id="R9f35e0c36d454726" /><Relationship Type="http://schemas.openxmlformats.org/officeDocument/2006/relationships/slide" Target="/ppt/slides/slide5.xml" Id="Rc0e199f812de4808" /><Relationship Type="http://schemas.openxmlformats.org/officeDocument/2006/relationships/slide" Target="/ppt/slides/slide6.xml" Id="R3739f8a253f245d1" /><Relationship Type="http://schemas.openxmlformats.org/officeDocument/2006/relationships/slide" Target="/ppt/slides/slide7.xml" Id="R7e010b47ad8d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a4d77bec9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71364de994181" /><Relationship Type="http://schemas.openxmlformats.org/officeDocument/2006/relationships/theme" Target="/ppt/slideMasters/theme/theme1.xml" Id="Re1878fb2678b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71364de99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2918aa88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1bc175b3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bb12e90c5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c34989b7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a3db76e9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3428aa7e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e507262f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SOLØR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 UTEMILJØ AS ble etablert [år] og holder til i Grinder.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ØVERBY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Vellingroveien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2264 Grinder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911 697 114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