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0d9f178bc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b379a89504652"/>
  </p:sldMasterIdLst>
  <p:sldIdLst>
    <p:sldId xmlns:r="http://schemas.openxmlformats.org/officeDocument/2006/relationships" id="256" r:id="Rba24c89569cd4ee8"/>
    <p:sldId xmlns:r="http://schemas.openxmlformats.org/officeDocument/2006/relationships" id="257" r:id="R642b352e308d4ee3"/>
    <p:sldId xmlns:r="http://schemas.openxmlformats.org/officeDocument/2006/relationships" id="258" r:id="R881f33b845694f62"/>
    <p:sldId xmlns:r="http://schemas.openxmlformats.org/officeDocument/2006/relationships" id="259" r:id="Rb0bb55b3e8084b43"/>
    <p:sldId xmlns:r="http://schemas.openxmlformats.org/officeDocument/2006/relationships" id="260" r:id="R9c453e222ad04a27"/>
    <p:sldId xmlns:r="http://schemas.openxmlformats.org/officeDocument/2006/relationships" id="261" r:id="Re7f70467a08f448f"/>
    <p:sldId xmlns:r="http://schemas.openxmlformats.org/officeDocument/2006/relationships" id="262" r:id="Rf07aebfbff78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b379a89504652" /><Relationship Type="http://schemas.openxmlformats.org/officeDocument/2006/relationships/slide" Target="/ppt/slides/slide1.xml" Id="Rba24c89569cd4ee8" /><Relationship Type="http://schemas.openxmlformats.org/officeDocument/2006/relationships/slide" Target="/ppt/slides/slide2.xml" Id="R642b352e308d4ee3" /><Relationship Type="http://schemas.openxmlformats.org/officeDocument/2006/relationships/slide" Target="/ppt/slides/slide3.xml" Id="R881f33b845694f62" /><Relationship Type="http://schemas.openxmlformats.org/officeDocument/2006/relationships/slide" Target="/ppt/slides/slide4.xml" Id="Rb0bb55b3e8084b43" /><Relationship Type="http://schemas.openxmlformats.org/officeDocument/2006/relationships/slide" Target="/ppt/slides/slide5.xml" Id="R9c453e222ad04a27" /><Relationship Type="http://schemas.openxmlformats.org/officeDocument/2006/relationships/slide" Target="/ppt/slides/slide6.xml" Id="Re7f70467a08f448f" /><Relationship Type="http://schemas.openxmlformats.org/officeDocument/2006/relationships/slide" Target="/ppt/slides/slide7.xml" Id="Rf07aebfbff78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e9d542006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e8773ebad4156" /><Relationship Type="http://schemas.openxmlformats.org/officeDocument/2006/relationships/theme" Target="/ppt/slideMasters/theme/theme1.xml" Id="R64e198970522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e8773ebad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f0a55e862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5af31554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4c047613a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ffc0b5774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1a2ca2fb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95dab7137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4100767245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10 553 687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