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f30703eb6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e9cddcace4a1f"/>
  </p:sldMasterIdLst>
  <p:sldIdLst>
    <p:sldId xmlns:r="http://schemas.openxmlformats.org/officeDocument/2006/relationships" id="256" r:id="R15eb45a67f694d24"/>
    <p:sldId xmlns:r="http://schemas.openxmlformats.org/officeDocument/2006/relationships" id="257" r:id="R537f14ed9a2d41ce"/>
    <p:sldId xmlns:r="http://schemas.openxmlformats.org/officeDocument/2006/relationships" id="258" r:id="R68896f1e67d74f4b"/>
    <p:sldId xmlns:r="http://schemas.openxmlformats.org/officeDocument/2006/relationships" id="259" r:id="R3afb2cc413374fa0"/>
    <p:sldId xmlns:r="http://schemas.openxmlformats.org/officeDocument/2006/relationships" id="260" r:id="R3c7966d69ac34121"/>
    <p:sldId xmlns:r="http://schemas.openxmlformats.org/officeDocument/2006/relationships" id="261" r:id="R89f76d6e94c14d7d"/>
    <p:sldId xmlns:r="http://schemas.openxmlformats.org/officeDocument/2006/relationships" id="262" r:id="R25de395eea27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e9cddcace4a1f" /><Relationship Type="http://schemas.openxmlformats.org/officeDocument/2006/relationships/slide" Target="/ppt/slides/slide1.xml" Id="R15eb45a67f694d24" /><Relationship Type="http://schemas.openxmlformats.org/officeDocument/2006/relationships/slide" Target="/ppt/slides/slide2.xml" Id="R537f14ed9a2d41ce" /><Relationship Type="http://schemas.openxmlformats.org/officeDocument/2006/relationships/slide" Target="/ppt/slides/slide3.xml" Id="R68896f1e67d74f4b" /><Relationship Type="http://schemas.openxmlformats.org/officeDocument/2006/relationships/slide" Target="/ppt/slides/slide4.xml" Id="R3afb2cc413374fa0" /><Relationship Type="http://schemas.openxmlformats.org/officeDocument/2006/relationships/slide" Target="/ppt/slides/slide5.xml" Id="R3c7966d69ac34121" /><Relationship Type="http://schemas.openxmlformats.org/officeDocument/2006/relationships/slide" Target="/ppt/slides/slide6.xml" Id="R89f76d6e94c14d7d" /><Relationship Type="http://schemas.openxmlformats.org/officeDocument/2006/relationships/slide" Target="/ppt/slides/slide7.xml" Id="R25de395eea27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6405ce062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9776098942f1" /><Relationship Type="http://schemas.openxmlformats.org/officeDocument/2006/relationships/theme" Target="/ppt/slideMasters/theme/theme1.xml" Id="R7057f4c769c4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197760989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e4fee3e7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da9175c141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3e3242d67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12e21cae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61a4e6ba6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5b31e599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761e92b2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PEDING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2 572 509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VEDDE BRATHAUG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911 734 427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PEDING HOLDING AS</a:t>
            </a:r>
          </a:p>
        </p:txBody>
      </p:sp>
    </p:spTree>
  </p:cSld>
  <p:clrMapOvr>
    <a:masterClrMapping xmlns:a="http://schemas.openxmlformats.org/drawingml/2006/main"/>
  </p:clrMapOvr>
</p:sld>
</file>