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5d4ac7342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bf788b4a94789"/>
  </p:sldMasterIdLst>
  <p:sldIdLst>
    <p:sldId xmlns:r="http://schemas.openxmlformats.org/officeDocument/2006/relationships" id="256" r:id="Rb44210ea08654446"/>
    <p:sldId xmlns:r="http://schemas.openxmlformats.org/officeDocument/2006/relationships" id="257" r:id="R9be3bbdd656041ea"/>
    <p:sldId xmlns:r="http://schemas.openxmlformats.org/officeDocument/2006/relationships" id="258" r:id="Rdc4176f980f4422b"/>
    <p:sldId xmlns:r="http://schemas.openxmlformats.org/officeDocument/2006/relationships" id="259" r:id="R9f07525ba6444f2a"/>
    <p:sldId xmlns:r="http://schemas.openxmlformats.org/officeDocument/2006/relationships" id="260" r:id="Rcd6fbbeea4e64718"/>
    <p:sldId xmlns:r="http://schemas.openxmlformats.org/officeDocument/2006/relationships" id="261" r:id="Refaa5bbd3a7a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bf788b4a94789" /><Relationship Type="http://schemas.openxmlformats.org/officeDocument/2006/relationships/slide" Target="/ppt/slides/slide1.xml" Id="Rb44210ea08654446" /><Relationship Type="http://schemas.openxmlformats.org/officeDocument/2006/relationships/slide" Target="/ppt/slides/slide2.xml" Id="R9be3bbdd656041ea" /><Relationship Type="http://schemas.openxmlformats.org/officeDocument/2006/relationships/slide" Target="/ppt/slides/slide3.xml" Id="Rdc4176f980f4422b" /><Relationship Type="http://schemas.openxmlformats.org/officeDocument/2006/relationships/slide" Target="/ppt/slides/slide4.xml" Id="R9f07525ba6444f2a" /><Relationship Type="http://schemas.openxmlformats.org/officeDocument/2006/relationships/slide" Target="/ppt/slides/slide5.xml" Id="Rcd6fbbeea4e64718" /><Relationship Type="http://schemas.openxmlformats.org/officeDocument/2006/relationships/slide" Target="/ppt/slides/slide6.xml" Id="Refaa5bbd3a7a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39a4ffeba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7331dda14ed0" /><Relationship Type="http://schemas.openxmlformats.org/officeDocument/2006/relationships/theme" Target="/ppt/slideMasters/theme/theme1.xml" Id="R441e489db86e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a7331dda1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e666da32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a916d4655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2afa5a3f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168070d4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bbcab5d6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91cc6221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HISDAL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HISDAL REGNSKAP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1 177 372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Grønligata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3188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roger@hisdalregnskap.no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www.hisdalregnskap.no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HISDAL REGNSKAP</a:t>
            </a:r>
          </a:p>
        </p:txBody>
      </p:sp>
    </p:spTree>
  </p:cSld>
  <p:clrMapOvr>
    <a:masterClrMapping xmlns:a="http://schemas.openxmlformats.org/drawingml/2006/main"/>
  </p:clrMapOvr>
</p:sld>
</file>