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86237bbc3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5d8cb6b3e4a39"/>
  </p:sldMasterIdLst>
  <p:sldIdLst>
    <p:sldId xmlns:r="http://schemas.openxmlformats.org/officeDocument/2006/relationships" id="256" r:id="Re7b350998e944ecd"/>
    <p:sldId xmlns:r="http://schemas.openxmlformats.org/officeDocument/2006/relationships" id="257" r:id="Rfadcbc2cf41646db"/>
    <p:sldId xmlns:r="http://schemas.openxmlformats.org/officeDocument/2006/relationships" id="258" r:id="R7982cad7432d4f5b"/>
    <p:sldId xmlns:r="http://schemas.openxmlformats.org/officeDocument/2006/relationships" id="259" r:id="R124b42c2035d46e2"/>
    <p:sldId xmlns:r="http://schemas.openxmlformats.org/officeDocument/2006/relationships" id="260" r:id="R3e34c4504a084692"/>
    <p:sldId xmlns:r="http://schemas.openxmlformats.org/officeDocument/2006/relationships" id="261" r:id="Ra7b2aa2c34894509"/>
    <p:sldId xmlns:r="http://schemas.openxmlformats.org/officeDocument/2006/relationships" id="262" r:id="Re78019c822ff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5d8cb6b3e4a39" /><Relationship Type="http://schemas.openxmlformats.org/officeDocument/2006/relationships/slide" Target="/ppt/slides/slide1.xml" Id="Re7b350998e944ecd" /><Relationship Type="http://schemas.openxmlformats.org/officeDocument/2006/relationships/slide" Target="/ppt/slides/slide2.xml" Id="Rfadcbc2cf41646db" /><Relationship Type="http://schemas.openxmlformats.org/officeDocument/2006/relationships/slide" Target="/ppt/slides/slide3.xml" Id="R7982cad7432d4f5b" /><Relationship Type="http://schemas.openxmlformats.org/officeDocument/2006/relationships/slide" Target="/ppt/slides/slide4.xml" Id="R124b42c2035d46e2" /><Relationship Type="http://schemas.openxmlformats.org/officeDocument/2006/relationships/slide" Target="/ppt/slides/slide5.xml" Id="R3e34c4504a084692" /><Relationship Type="http://schemas.openxmlformats.org/officeDocument/2006/relationships/slide" Target="/ppt/slides/slide6.xml" Id="Ra7b2aa2c34894509" /><Relationship Type="http://schemas.openxmlformats.org/officeDocument/2006/relationships/slide" Target="/ppt/slides/slide7.xml" Id="Re78019c822ff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a521a0c10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e461b3c844efd" /><Relationship Type="http://schemas.openxmlformats.org/officeDocument/2006/relationships/theme" Target="/ppt/slideMasters/theme/theme1.xml" Id="R614e9ee85865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e461b3c84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52fbae094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85175e5a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e0f2e92fb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af5599320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18cc4e85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e0311424d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99124a7fe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