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7fe1c7cbd245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6059bd5c9342a0"/>
  </p:sldMasterIdLst>
  <p:sldIdLst>
    <p:sldId xmlns:r="http://schemas.openxmlformats.org/officeDocument/2006/relationships" id="256" r:id="Re774d951a72e4c74"/>
    <p:sldId xmlns:r="http://schemas.openxmlformats.org/officeDocument/2006/relationships" id="257" r:id="R149987afc61d4e60"/>
    <p:sldId xmlns:r="http://schemas.openxmlformats.org/officeDocument/2006/relationships" id="258" r:id="R8772fa36c26a4688"/>
    <p:sldId xmlns:r="http://schemas.openxmlformats.org/officeDocument/2006/relationships" id="259" r:id="Rc33c3ef3699f43e4"/>
    <p:sldId xmlns:r="http://schemas.openxmlformats.org/officeDocument/2006/relationships" id="260" r:id="R50f4703c97c2422a"/>
    <p:sldId xmlns:r="http://schemas.openxmlformats.org/officeDocument/2006/relationships" id="261" r:id="Rca7fa996245646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6059bd5c9342a0" /><Relationship Type="http://schemas.openxmlformats.org/officeDocument/2006/relationships/slide" Target="/ppt/slides/slide1.xml" Id="Re774d951a72e4c74" /><Relationship Type="http://schemas.openxmlformats.org/officeDocument/2006/relationships/slide" Target="/ppt/slides/slide2.xml" Id="R149987afc61d4e60" /><Relationship Type="http://schemas.openxmlformats.org/officeDocument/2006/relationships/slide" Target="/ppt/slides/slide3.xml" Id="R8772fa36c26a4688" /><Relationship Type="http://schemas.openxmlformats.org/officeDocument/2006/relationships/slide" Target="/ppt/slides/slide4.xml" Id="Rc33c3ef3699f43e4" /><Relationship Type="http://schemas.openxmlformats.org/officeDocument/2006/relationships/slide" Target="/ppt/slides/slide5.xml" Id="R50f4703c97c2422a" /><Relationship Type="http://schemas.openxmlformats.org/officeDocument/2006/relationships/slide" Target="/ppt/slides/slide6.xml" Id="Rca7fa996245646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3c27b8fa8c43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73cb8c3a6499e" /><Relationship Type="http://schemas.openxmlformats.org/officeDocument/2006/relationships/theme" Target="/ppt/slideMasters/theme/theme1.xml" Id="R76191112a8c34b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f73cb8c3a649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f916fb8154c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ce14e9d3d41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5ce20883b43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53e59311e40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82ffc9c2f49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b48044dd84d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SPAREBANK 1 UTBYTTE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SPAREBANK 1 UTBYTTE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1 338 998 880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1 268 704 978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1 262 565 911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8 390 936 805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8 409 046 407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50 92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forvaltning@sr-bank.no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911 777 258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