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49637390fb4b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03b092dac0e4dee"/>
  </p:sldMasterIdLst>
  <p:sldIdLst>
    <p:sldId xmlns:r="http://schemas.openxmlformats.org/officeDocument/2006/relationships" id="256" r:id="Rd52e8ede56df4602"/>
    <p:sldId xmlns:r="http://schemas.openxmlformats.org/officeDocument/2006/relationships" id="257" r:id="R07d6fdeb2f1247d6"/>
    <p:sldId xmlns:r="http://schemas.openxmlformats.org/officeDocument/2006/relationships" id="258" r:id="R53cf7265c6744d81"/>
    <p:sldId xmlns:r="http://schemas.openxmlformats.org/officeDocument/2006/relationships" id="259" r:id="R6dce89084c99453e"/>
    <p:sldId xmlns:r="http://schemas.openxmlformats.org/officeDocument/2006/relationships" id="260" r:id="R8fd85e74267548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3b092dac0e4dee" /><Relationship Type="http://schemas.openxmlformats.org/officeDocument/2006/relationships/slide" Target="/ppt/slides/slide1.xml" Id="Rd52e8ede56df4602" /><Relationship Type="http://schemas.openxmlformats.org/officeDocument/2006/relationships/slide" Target="/ppt/slides/slide2.xml" Id="R07d6fdeb2f1247d6" /><Relationship Type="http://schemas.openxmlformats.org/officeDocument/2006/relationships/slide" Target="/ppt/slides/slide3.xml" Id="R53cf7265c6744d81" /><Relationship Type="http://schemas.openxmlformats.org/officeDocument/2006/relationships/slide" Target="/ppt/slides/slide4.xml" Id="R6dce89084c99453e" /><Relationship Type="http://schemas.openxmlformats.org/officeDocument/2006/relationships/slide" Target="/ppt/slides/slide5.xml" Id="R8fd85e74267548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ac64132f644f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cf607ccacd47fd" /><Relationship Type="http://schemas.openxmlformats.org/officeDocument/2006/relationships/theme" Target="/ppt/slideMasters/theme/theme1.xml" Id="Rb969d898f36b49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cf607ccacd47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1f96b6da1d4a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44b1e5958d40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bcc9f5c7644e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6d52ef87f4b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982eba5724b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HØYBRÅTEN, FOSSUM OG STOVNER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HØYBRÅTEN, FOSSUM OG STOVNER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HØYBRÅTEN, FOSSUM OG STOVNER SOKN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HØYBRÅTEN, FOSSUM OG STOVNER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HØYBRÅTEN, FOSSUM OG STOVNER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HØYBRÅTEN, FOSSUM OG STOVNER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Stovnerfaret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62 95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post.hfs.oslo@kirken.no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www.kirken.no/hfs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911 852 934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HØYBRÅTEN, FOSSUM OG STOVNER SOKN</a:t>
            </a:r>
          </a:p>
        </p:txBody>
      </p:sp>
    </p:spTree>
  </p:cSld>
  <p:clrMapOvr>
    <a:masterClrMapping xmlns:a="http://schemas.openxmlformats.org/drawingml/2006/main"/>
  </p:clrMapOvr>
</p:sld>
</file>