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fc3a3c2be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4ac399b0f4b2b"/>
  </p:sldMasterIdLst>
  <p:sldIdLst>
    <p:sldId xmlns:r="http://schemas.openxmlformats.org/officeDocument/2006/relationships" id="256" r:id="R8e890a7e19e54c7e"/>
    <p:sldId xmlns:r="http://schemas.openxmlformats.org/officeDocument/2006/relationships" id="257" r:id="R957ed21745f340c9"/>
    <p:sldId xmlns:r="http://schemas.openxmlformats.org/officeDocument/2006/relationships" id="258" r:id="R0584477661fe4d21"/>
    <p:sldId xmlns:r="http://schemas.openxmlformats.org/officeDocument/2006/relationships" id="259" r:id="R20f6c36cf20c4268"/>
    <p:sldId xmlns:r="http://schemas.openxmlformats.org/officeDocument/2006/relationships" id="260" r:id="R99ae4eb140b44983"/>
    <p:sldId xmlns:r="http://schemas.openxmlformats.org/officeDocument/2006/relationships" id="261" r:id="Re754ab65ca0847c7"/>
    <p:sldId xmlns:r="http://schemas.openxmlformats.org/officeDocument/2006/relationships" id="262" r:id="R447bd1e0483f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4ac399b0f4b2b" /><Relationship Type="http://schemas.openxmlformats.org/officeDocument/2006/relationships/slide" Target="/ppt/slides/slide1.xml" Id="R8e890a7e19e54c7e" /><Relationship Type="http://schemas.openxmlformats.org/officeDocument/2006/relationships/slide" Target="/ppt/slides/slide2.xml" Id="R957ed21745f340c9" /><Relationship Type="http://schemas.openxmlformats.org/officeDocument/2006/relationships/slide" Target="/ppt/slides/slide3.xml" Id="R0584477661fe4d21" /><Relationship Type="http://schemas.openxmlformats.org/officeDocument/2006/relationships/slide" Target="/ppt/slides/slide4.xml" Id="R20f6c36cf20c4268" /><Relationship Type="http://schemas.openxmlformats.org/officeDocument/2006/relationships/slide" Target="/ppt/slides/slide5.xml" Id="R99ae4eb140b44983" /><Relationship Type="http://schemas.openxmlformats.org/officeDocument/2006/relationships/slide" Target="/ppt/slides/slide6.xml" Id="Re754ab65ca0847c7" /><Relationship Type="http://schemas.openxmlformats.org/officeDocument/2006/relationships/slide" Target="/ppt/slides/slide7.xml" Id="R447bd1e0483f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e2577c065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3f5623b547d9" /><Relationship Type="http://schemas.openxmlformats.org/officeDocument/2006/relationships/theme" Target="/ppt/slideMasters/theme/theme1.xml" Id="R548e18be0279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03f5623b5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071ed63f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48ec915f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f640b257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8d760843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df2ee2cb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43352963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65d5dc13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