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995c8da21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2e82b6a2b4b24"/>
  </p:sldMasterIdLst>
  <p:sldIdLst>
    <p:sldId xmlns:r="http://schemas.openxmlformats.org/officeDocument/2006/relationships" id="256" r:id="R386ca0deb7d5414f"/>
    <p:sldId xmlns:r="http://schemas.openxmlformats.org/officeDocument/2006/relationships" id="257" r:id="R3501cf9864ef4136"/>
    <p:sldId xmlns:r="http://schemas.openxmlformats.org/officeDocument/2006/relationships" id="258" r:id="R1157e5a468674c15"/>
    <p:sldId xmlns:r="http://schemas.openxmlformats.org/officeDocument/2006/relationships" id="259" r:id="R6e465a27852e49db"/>
    <p:sldId xmlns:r="http://schemas.openxmlformats.org/officeDocument/2006/relationships" id="260" r:id="Ra098b80831f24d40"/>
    <p:sldId xmlns:r="http://schemas.openxmlformats.org/officeDocument/2006/relationships" id="261" r:id="Rffcf9018d0cc41af"/>
    <p:sldId xmlns:r="http://schemas.openxmlformats.org/officeDocument/2006/relationships" id="262" r:id="Rc0be56c9f86f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2e82b6a2b4b24" /><Relationship Type="http://schemas.openxmlformats.org/officeDocument/2006/relationships/slide" Target="/ppt/slides/slide1.xml" Id="R386ca0deb7d5414f" /><Relationship Type="http://schemas.openxmlformats.org/officeDocument/2006/relationships/slide" Target="/ppt/slides/slide2.xml" Id="R3501cf9864ef4136" /><Relationship Type="http://schemas.openxmlformats.org/officeDocument/2006/relationships/slide" Target="/ppt/slides/slide3.xml" Id="R1157e5a468674c15" /><Relationship Type="http://schemas.openxmlformats.org/officeDocument/2006/relationships/slide" Target="/ppt/slides/slide4.xml" Id="R6e465a27852e49db" /><Relationship Type="http://schemas.openxmlformats.org/officeDocument/2006/relationships/slide" Target="/ppt/slides/slide5.xml" Id="Ra098b80831f24d40" /><Relationship Type="http://schemas.openxmlformats.org/officeDocument/2006/relationships/slide" Target="/ppt/slides/slide6.xml" Id="Rffcf9018d0cc41af" /><Relationship Type="http://schemas.openxmlformats.org/officeDocument/2006/relationships/slide" Target="/ppt/slides/slide7.xml" Id="Rc0be56c9f86f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ac36a238f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0f7c1ad2c47b5" /><Relationship Type="http://schemas.openxmlformats.org/officeDocument/2006/relationships/theme" Target="/ppt/slideMasters/theme/theme1.xml" Id="R00ca9089bb81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0f7c1ad2c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75a5659a7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ac234acd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624884743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a334b1d1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e0719587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07379625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702522de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FALCK FRÅS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FRÅS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19 376 800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HILLERN HANSSEN KALAND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KALAND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KALAND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Kaland, Søreidneset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911 870 274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