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3f9e659b6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8663b46b9405a"/>
  </p:sldMasterIdLst>
  <p:sldIdLst>
    <p:sldId xmlns:r="http://schemas.openxmlformats.org/officeDocument/2006/relationships" id="256" r:id="R6b5d9242963c4b57"/>
    <p:sldId xmlns:r="http://schemas.openxmlformats.org/officeDocument/2006/relationships" id="257" r:id="Rb275d6a0f9ac4141"/>
    <p:sldId xmlns:r="http://schemas.openxmlformats.org/officeDocument/2006/relationships" id="258" r:id="R574e945feade4a30"/>
    <p:sldId xmlns:r="http://schemas.openxmlformats.org/officeDocument/2006/relationships" id="259" r:id="R389844931dfa4260"/>
    <p:sldId xmlns:r="http://schemas.openxmlformats.org/officeDocument/2006/relationships" id="260" r:id="R61b0276d21584a0e"/>
    <p:sldId xmlns:r="http://schemas.openxmlformats.org/officeDocument/2006/relationships" id="261" r:id="Radfa1783d9e8461d"/>
    <p:sldId xmlns:r="http://schemas.openxmlformats.org/officeDocument/2006/relationships" id="262" r:id="R985fd0552f7c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8663b46b9405a" /><Relationship Type="http://schemas.openxmlformats.org/officeDocument/2006/relationships/slide" Target="/ppt/slides/slide1.xml" Id="R6b5d9242963c4b57" /><Relationship Type="http://schemas.openxmlformats.org/officeDocument/2006/relationships/slide" Target="/ppt/slides/slide2.xml" Id="Rb275d6a0f9ac4141" /><Relationship Type="http://schemas.openxmlformats.org/officeDocument/2006/relationships/slide" Target="/ppt/slides/slide3.xml" Id="R574e945feade4a30" /><Relationship Type="http://schemas.openxmlformats.org/officeDocument/2006/relationships/slide" Target="/ppt/slides/slide4.xml" Id="R389844931dfa4260" /><Relationship Type="http://schemas.openxmlformats.org/officeDocument/2006/relationships/slide" Target="/ppt/slides/slide5.xml" Id="R61b0276d21584a0e" /><Relationship Type="http://schemas.openxmlformats.org/officeDocument/2006/relationships/slide" Target="/ppt/slides/slide6.xml" Id="Radfa1783d9e8461d" /><Relationship Type="http://schemas.openxmlformats.org/officeDocument/2006/relationships/slide" Target="/ppt/slides/slide7.xml" Id="R985fd0552f7c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a71e76f7e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a873cf60e4c6a" /><Relationship Type="http://schemas.openxmlformats.org/officeDocument/2006/relationships/theme" Target="/ppt/slideMasters/theme/theme1.xml" Id="Rd6b9ad827f16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a873cf60e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d5a320d1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3e7e524d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0c0a826c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8bf0b000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d7fce096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c5ca2e53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f2dabfa32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