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ff58eb66d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cca9d510643fc"/>
  </p:sldMasterIdLst>
  <p:sldIdLst>
    <p:sldId xmlns:r="http://schemas.openxmlformats.org/officeDocument/2006/relationships" id="256" r:id="R372199d05e0e424c"/>
    <p:sldId xmlns:r="http://schemas.openxmlformats.org/officeDocument/2006/relationships" id="257" r:id="R7bb30960b85f48f1"/>
    <p:sldId xmlns:r="http://schemas.openxmlformats.org/officeDocument/2006/relationships" id="258" r:id="R9b9aea3b3f93441e"/>
    <p:sldId xmlns:r="http://schemas.openxmlformats.org/officeDocument/2006/relationships" id="259" r:id="Rf7afaa27c45a406e"/>
    <p:sldId xmlns:r="http://schemas.openxmlformats.org/officeDocument/2006/relationships" id="260" r:id="R38d4a5bc02044b3a"/>
    <p:sldId xmlns:r="http://schemas.openxmlformats.org/officeDocument/2006/relationships" id="261" r:id="Rdba5cf468f17436c"/>
    <p:sldId xmlns:r="http://schemas.openxmlformats.org/officeDocument/2006/relationships" id="262" r:id="Ra06de7e13c52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cca9d510643fc" /><Relationship Type="http://schemas.openxmlformats.org/officeDocument/2006/relationships/slide" Target="/ppt/slides/slide1.xml" Id="R372199d05e0e424c" /><Relationship Type="http://schemas.openxmlformats.org/officeDocument/2006/relationships/slide" Target="/ppt/slides/slide2.xml" Id="R7bb30960b85f48f1" /><Relationship Type="http://schemas.openxmlformats.org/officeDocument/2006/relationships/slide" Target="/ppt/slides/slide3.xml" Id="R9b9aea3b3f93441e" /><Relationship Type="http://schemas.openxmlformats.org/officeDocument/2006/relationships/slide" Target="/ppt/slides/slide4.xml" Id="Rf7afaa27c45a406e" /><Relationship Type="http://schemas.openxmlformats.org/officeDocument/2006/relationships/slide" Target="/ppt/slides/slide5.xml" Id="R38d4a5bc02044b3a" /><Relationship Type="http://schemas.openxmlformats.org/officeDocument/2006/relationships/slide" Target="/ppt/slides/slide6.xml" Id="Rdba5cf468f17436c" /><Relationship Type="http://schemas.openxmlformats.org/officeDocument/2006/relationships/slide" Target="/ppt/slides/slide7.xml" Id="Ra06de7e13c52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c4887555f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bc39c537e46d5" /><Relationship Type="http://schemas.openxmlformats.org/officeDocument/2006/relationships/theme" Target="/ppt/slideMasters/theme/theme1.xml" Id="R3435cfe329ab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bc39c537e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c017d22a8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bf2c7649f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c81432bab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0a645a450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ba3b485c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dd1f0476b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94f0e83b4a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13 280 724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17 726 512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SOLMAR INVEST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INVEST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