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8d19a528b142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2cdd0f9c384bee"/>
  </p:sldMasterIdLst>
  <p:sldIdLst>
    <p:sldId xmlns:r="http://schemas.openxmlformats.org/officeDocument/2006/relationships" id="256" r:id="Rfecb7b01adf34171"/>
    <p:sldId xmlns:r="http://schemas.openxmlformats.org/officeDocument/2006/relationships" id="257" r:id="Rda878ab529ad45ae"/>
    <p:sldId xmlns:r="http://schemas.openxmlformats.org/officeDocument/2006/relationships" id="258" r:id="Rd8303ebe35a54866"/>
    <p:sldId xmlns:r="http://schemas.openxmlformats.org/officeDocument/2006/relationships" id="259" r:id="R63ea449132e84a7b"/>
    <p:sldId xmlns:r="http://schemas.openxmlformats.org/officeDocument/2006/relationships" id="260" r:id="R9928df01c8fd4d77"/>
    <p:sldId xmlns:r="http://schemas.openxmlformats.org/officeDocument/2006/relationships" id="261" r:id="R9d98414f497f4c1b"/>
    <p:sldId xmlns:r="http://schemas.openxmlformats.org/officeDocument/2006/relationships" id="262" r:id="R929b57c0083646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cdd0f9c384bee" /><Relationship Type="http://schemas.openxmlformats.org/officeDocument/2006/relationships/slide" Target="/ppt/slides/slide1.xml" Id="Rfecb7b01adf34171" /><Relationship Type="http://schemas.openxmlformats.org/officeDocument/2006/relationships/slide" Target="/ppt/slides/slide2.xml" Id="Rda878ab529ad45ae" /><Relationship Type="http://schemas.openxmlformats.org/officeDocument/2006/relationships/slide" Target="/ppt/slides/slide3.xml" Id="Rd8303ebe35a54866" /><Relationship Type="http://schemas.openxmlformats.org/officeDocument/2006/relationships/slide" Target="/ppt/slides/slide4.xml" Id="R63ea449132e84a7b" /><Relationship Type="http://schemas.openxmlformats.org/officeDocument/2006/relationships/slide" Target="/ppt/slides/slide5.xml" Id="R9928df01c8fd4d77" /><Relationship Type="http://schemas.openxmlformats.org/officeDocument/2006/relationships/slide" Target="/ppt/slides/slide6.xml" Id="R9d98414f497f4c1b" /><Relationship Type="http://schemas.openxmlformats.org/officeDocument/2006/relationships/slide" Target="/ppt/slides/slide7.xml" Id="R929b57c0083646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a97429c8944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7897f08f04341" /><Relationship Type="http://schemas.openxmlformats.org/officeDocument/2006/relationships/theme" Target="/ppt/slideMasters/theme/theme1.xml" Id="Rdee01e3076394f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c7897f08f043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84effb4234c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b4139c6e347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44f1c02b240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7baf126874a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99cf9e2f649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641b3a22a48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67248e6c042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GAARDER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GAARDER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50 021 345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46 930 758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44 242 225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168 518 882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254 301 321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GAARDER HOLDING AS  –  93,8 %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GAARDER ALMELAND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CHRISTIAN GAARDER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GAARDER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3262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13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911 906 449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