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f383305d9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7c21006db43c0"/>
  </p:sldMasterIdLst>
  <p:sldIdLst>
    <p:sldId xmlns:r="http://schemas.openxmlformats.org/officeDocument/2006/relationships" id="256" r:id="R7bc46faad06346a1"/>
    <p:sldId xmlns:r="http://schemas.openxmlformats.org/officeDocument/2006/relationships" id="257" r:id="Rf51ef43ea2a243a0"/>
    <p:sldId xmlns:r="http://schemas.openxmlformats.org/officeDocument/2006/relationships" id="258" r:id="Re0ee86399d0140f7"/>
    <p:sldId xmlns:r="http://schemas.openxmlformats.org/officeDocument/2006/relationships" id="259" r:id="R6402fdebdc6446d0"/>
    <p:sldId xmlns:r="http://schemas.openxmlformats.org/officeDocument/2006/relationships" id="260" r:id="Rdd4f043f8f14464f"/>
    <p:sldId xmlns:r="http://schemas.openxmlformats.org/officeDocument/2006/relationships" id="261" r:id="Rfd507dd984c24fec"/>
    <p:sldId xmlns:r="http://schemas.openxmlformats.org/officeDocument/2006/relationships" id="262" r:id="R4f7ea1a21b58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7c21006db43c0" /><Relationship Type="http://schemas.openxmlformats.org/officeDocument/2006/relationships/slide" Target="/ppt/slides/slide1.xml" Id="R7bc46faad06346a1" /><Relationship Type="http://schemas.openxmlformats.org/officeDocument/2006/relationships/slide" Target="/ppt/slides/slide2.xml" Id="Rf51ef43ea2a243a0" /><Relationship Type="http://schemas.openxmlformats.org/officeDocument/2006/relationships/slide" Target="/ppt/slides/slide3.xml" Id="Re0ee86399d0140f7" /><Relationship Type="http://schemas.openxmlformats.org/officeDocument/2006/relationships/slide" Target="/ppt/slides/slide4.xml" Id="R6402fdebdc6446d0" /><Relationship Type="http://schemas.openxmlformats.org/officeDocument/2006/relationships/slide" Target="/ppt/slides/slide5.xml" Id="Rdd4f043f8f14464f" /><Relationship Type="http://schemas.openxmlformats.org/officeDocument/2006/relationships/slide" Target="/ppt/slides/slide6.xml" Id="Rfd507dd984c24fec" /><Relationship Type="http://schemas.openxmlformats.org/officeDocument/2006/relationships/slide" Target="/ppt/slides/slide7.xml" Id="R4f7ea1a21b58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d5e456fea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27ee9a0d48a2" /><Relationship Type="http://schemas.openxmlformats.org/officeDocument/2006/relationships/theme" Target="/ppt/slideMasters/theme/theme1.xml" Id="R60bcaa569806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d27ee9a0d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48a54b22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f85cd323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19f8ba5f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ebaf0040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4524664a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ec1a65e4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616c433a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GÅGATA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GÅGATA 9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1 031 467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30 046 706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34 868 435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GANGNÆS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GANGNÆS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GANGNÆS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GANGNÆS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GANGNÆS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GANGNÆS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63856027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911 923 610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