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59d3f6d66f4b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27018076ef46b0"/>
  </p:sldMasterIdLst>
  <p:sldIdLst>
    <p:sldId xmlns:r="http://schemas.openxmlformats.org/officeDocument/2006/relationships" id="256" r:id="Re34c17e916db4414"/>
    <p:sldId xmlns:r="http://schemas.openxmlformats.org/officeDocument/2006/relationships" id="257" r:id="Rfcba6f3dbb8d4617"/>
    <p:sldId xmlns:r="http://schemas.openxmlformats.org/officeDocument/2006/relationships" id="258" r:id="Rd60744d14f294708"/>
    <p:sldId xmlns:r="http://schemas.openxmlformats.org/officeDocument/2006/relationships" id="259" r:id="R68f23b0e98ab4fb9"/>
    <p:sldId xmlns:r="http://schemas.openxmlformats.org/officeDocument/2006/relationships" id="260" r:id="Rfe14df417b3d4dd9"/>
    <p:sldId xmlns:r="http://schemas.openxmlformats.org/officeDocument/2006/relationships" id="261" r:id="R6e7cbe70cd534ce7"/>
    <p:sldId xmlns:r="http://schemas.openxmlformats.org/officeDocument/2006/relationships" id="262" r:id="R4e5e7b72717847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27018076ef46b0" /><Relationship Type="http://schemas.openxmlformats.org/officeDocument/2006/relationships/slide" Target="/ppt/slides/slide1.xml" Id="Re34c17e916db4414" /><Relationship Type="http://schemas.openxmlformats.org/officeDocument/2006/relationships/slide" Target="/ppt/slides/slide2.xml" Id="Rfcba6f3dbb8d4617" /><Relationship Type="http://schemas.openxmlformats.org/officeDocument/2006/relationships/slide" Target="/ppt/slides/slide3.xml" Id="Rd60744d14f294708" /><Relationship Type="http://schemas.openxmlformats.org/officeDocument/2006/relationships/slide" Target="/ppt/slides/slide4.xml" Id="R68f23b0e98ab4fb9" /><Relationship Type="http://schemas.openxmlformats.org/officeDocument/2006/relationships/slide" Target="/ppt/slides/slide5.xml" Id="Rfe14df417b3d4dd9" /><Relationship Type="http://schemas.openxmlformats.org/officeDocument/2006/relationships/slide" Target="/ppt/slides/slide6.xml" Id="R6e7cbe70cd534ce7" /><Relationship Type="http://schemas.openxmlformats.org/officeDocument/2006/relationships/slide" Target="/ppt/slides/slide7.xml" Id="R4e5e7b72717847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0f4d59eaeb45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4d1546b3204993" /><Relationship Type="http://schemas.openxmlformats.org/officeDocument/2006/relationships/theme" Target="/ppt/slideMasters/theme/theme1.xml" Id="R931d870a941948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4d1546b32049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e9c4890e14c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ff569fdb949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594ce75f545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1ccb3ce784e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05c1f784b4e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dc7003bef43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efb97cf4345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BC EIENDOM LEVANGER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BC EIENDOM LEVANGER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−842 233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24 150 192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38 783 926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39 152 105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EIRIK SVEPSTAD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7600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911 960 451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 EIENDOM LEVANGER AS</a:t>
            </a:r>
          </a:p>
        </p:txBody>
      </p:sp>
    </p:spTree>
  </p:cSld>
  <p:clrMapOvr>
    <a:masterClrMapping xmlns:a="http://schemas.openxmlformats.org/drawingml/2006/main"/>
  </p:clrMapOvr>
</p:sld>
</file>