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7277a819e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262225ae44033"/>
  </p:sldMasterIdLst>
  <p:sldIdLst>
    <p:sldId xmlns:r="http://schemas.openxmlformats.org/officeDocument/2006/relationships" id="256" r:id="R65642834aa3e4de3"/>
    <p:sldId xmlns:r="http://schemas.openxmlformats.org/officeDocument/2006/relationships" id="257" r:id="R6838fbf9cf054dcd"/>
    <p:sldId xmlns:r="http://schemas.openxmlformats.org/officeDocument/2006/relationships" id="258" r:id="Re0e865fd56c44d95"/>
    <p:sldId xmlns:r="http://schemas.openxmlformats.org/officeDocument/2006/relationships" id="259" r:id="Ra1bb172407224442"/>
    <p:sldId xmlns:r="http://schemas.openxmlformats.org/officeDocument/2006/relationships" id="260" r:id="R920284d2d4514f99"/>
    <p:sldId xmlns:r="http://schemas.openxmlformats.org/officeDocument/2006/relationships" id="261" r:id="Rb95f8376f447488a"/>
    <p:sldId xmlns:r="http://schemas.openxmlformats.org/officeDocument/2006/relationships" id="262" r:id="R4d3dc5358164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262225ae44033" /><Relationship Type="http://schemas.openxmlformats.org/officeDocument/2006/relationships/slide" Target="/ppt/slides/slide1.xml" Id="R65642834aa3e4de3" /><Relationship Type="http://schemas.openxmlformats.org/officeDocument/2006/relationships/slide" Target="/ppt/slides/slide2.xml" Id="R6838fbf9cf054dcd" /><Relationship Type="http://schemas.openxmlformats.org/officeDocument/2006/relationships/slide" Target="/ppt/slides/slide3.xml" Id="Re0e865fd56c44d95" /><Relationship Type="http://schemas.openxmlformats.org/officeDocument/2006/relationships/slide" Target="/ppt/slides/slide4.xml" Id="Ra1bb172407224442" /><Relationship Type="http://schemas.openxmlformats.org/officeDocument/2006/relationships/slide" Target="/ppt/slides/slide5.xml" Id="R920284d2d4514f99" /><Relationship Type="http://schemas.openxmlformats.org/officeDocument/2006/relationships/slide" Target="/ppt/slides/slide6.xml" Id="Rb95f8376f447488a" /><Relationship Type="http://schemas.openxmlformats.org/officeDocument/2006/relationships/slide" Target="/ppt/slides/slide7.xml" Id="R4d3dc5358164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3ce7a924a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98164d93c43e1" /><Relationship Type="http://schemas.openxmlformats.org/officeDocument/2006/relationships/theme" Target="/ppt/slideMasters/theme/theme1.xml" Id="Re0e5588787ae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98164d93c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4924b004d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3c5153b5c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9aa24263f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44847c79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57a3ec83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e4ddae6d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9416da2eb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PILEN INVEST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24 045 386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24 189 754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AKSEL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Arendalsveien 408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PILEN INVEST AS</a:t>
            </a:r>
          </a:p>
        </p:txBody>
      </p:sp>
    </p:spTree>
  </p:cSld>
  <p:clrMapOvr>
    <a:masterClrMapping xmlns:a="http://schemas.openxmlformats.org/drawingml/2006/main"/>
  </p:clrMapOvr>
</p:sld>
</file>