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756f45ff934a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8dfa83b4f43f4"/>
  </p:sldMasterIdLst>
  <p:sldIdLst>
    <p:sldId xmlns:r="http://schemas.openxmlformats.org/officeDocument/2006/relationships" id="256" r:id="Rb36b675de61d4ef8"/>
    <p:sldId xmlns:r="http://schemas.openxmlformats.org/officeDocument/2006/relationships" id="257" r:id="R5d5c825b42e64cff"/>
    <p:sldId xmlns:r="http://schemas.openxmlformats.org/officeDocument/2006/relationships" id="258" r:id="R2378d8d2e62a4357"/>
    <p:sldId xmlns:r="http://schemas.openxmlformats.org/officeDocument/2006/relationships" id="259" r:id="Rf968b5c767a941d2"/>
    <p:sldId xmlns:r="http://schemas.openxmlformats.org/officeDocument/2006/relationships" id="260" r:id="R81a04ded12e24125"/>
    <p:sldId xmlns:r="http://schemas.openxmlformats.org/officeDocument/2006/relationships" id="261" r:id="Rbf0b09f6016c4d26"/>
    <p:sldId xmlns:r="http://schemas.openxmlformats.org/officeDocument/2006/relationships" id="262" r:id="Rd8a3e49d06f6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8dfa83b4f43f4" /><Relationship Type="http://schemas.openxmlformats.org/officeDocument/2006/relationships/slide" Target="/ppt/slides/slide1.xml" Id="Rb36b675de61d4ef8" /><Relationship Type="http://schemas.openxmlformats.org/officeDocument/2006/relationships/slide" Target="/ppt/slides/slide2.xml" Id="R5d5c825b42e64cff" /><Relationship Type="http://schemas.openxmlformats.org/officeDocument/2006/relationships/slide" Target="/ppt/slides/slide3.xml" Id="R2378d8d2e62a4357" /><Relationship Type="http://schemas.openxmlformats.org/officeDocument/2006/relationships/slide" Target="/ppt/slides/slide4.xml" Id="Rf968b5c767a941d2" /><Relationship Type="http://schemas.openxmlformats.org/officeDocument/2006/relationships/slide" Target="/ppt/slides/slide5.xml" Id="R81a04ded12e24125" /><Relationship Type="http://schemas.openxmlformats.org/officeDocument/2006/relationships/slide" Target="/ppt/slides/slide6.xml" Id="Rbf0b09f6016c4d26" /><Relationship Type="http://schemas.openxmlformats.org/officeDocument/2006/relationships/slide" Target="/ppt/slides/slide7.xml" Id="Rd8a3e49d06f6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9688ba9f38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2a0c86cdf491a" /><Relationship Type="http://schemas.openxmlformats.org/officeDocument/2006/relationships/theme" Target="/ppt/slideMasters/theme/theme1.xml" Id="Raa510d3ae3f6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52a0c86cdf49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b1227ba1548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7d84a649745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80e38ac64d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2e53be43e4b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44ec04e8142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a703dcc7f46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ae408919a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GT DATA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GT DATA REGNSKAP AS ble etablert [år] og holder til i 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166 487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1 942 281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GUNNBJØRG THOEN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Ylivegen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3570 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57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911 994 453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GT DATA REGNSKAP AS</a:t>
            </a:r>
          </a:p>
        </p:txBody>
      </p:sp>
    </p:spTree>
  </p:cSld>
  <p:clrMapOvr>
    <a:masterClrMapping xmlns:a="http://schemas.openxmlformats.org/drawingml/2006/main"/>
  </p:clrMapOvr>
</p:sld>
</file>