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5ae0f2ec5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0452ae95c14b0a"/>
  </p:sldMasterIdLst>
  <p:sldIdLst>
    <p:sldId xmlns:r="http://schemas.openxmlformats.org/officeDocument/2006/relationships" id="256" r:id="R6fc976954b6748a9"/>
    <p:sldId xmlns:r="http://schemas.openxmlformats.org/officeDocument/2006/relationships" id="257" r:id="R74c46dffb4c5441c"/>
    <p:sldId xmlns:r="http://schemas.openxmlformats.org/officeDocument/2006/relationships" id="258" r:id="R614b9621f2214720"/>
    <p:sldId xmlns:r="http://schemas.openxmlformats.org/officeDocument/2006/relationships" id="259" r:id="Ra0dcf0888d7148c3"/>
    <p:sldId xmlns:r="http://schemas.openxmlformats.org/officeDocument/2006/relationships" id="260" r:id="R80388e38c7c949d8"/>
    <p:sldId xmlns:r="http://schemas.openxmlformats.org/officeDocument/2006/relationships" id="261" r:id="Rc4211709dfaf46c7"/>
    <p:sldId xmlns:r="http://schemas.openxmlformats.org/officeDocument/2006/relationships" id="262" r:id="R3505a9947341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452ae95c14b0a" /><Relationship Type="http://schemas.openxmlformats.org/officeDocument/2006/relationships/slide" Target="/ppt/slides/slide1.xml" Id="R6fc976954b6748a9" /><Relationship Type="http://schemas.openxmlformats.org/officeDocument/2006/relationships/slide" Target="/ppt/slides/slide2.xml" Id="R74c46dffb4c5441c" /><Relationship Type="http://schemas.openxmlformats.org/officeDocument/2006/relationships/slide" Target="/ppt/slides/slide3.xml" Id="R614b9621f2214720" /><Relationship Type="http://schemas.openxmlformats.org/officeDocument/2006/relationships/slide" Target="/ppt/slides/slide4.xml" Id="Ra0dcf0888d7148c3" /><Relationship Type="http://schemas.openxmlformats.org/officeDocument/2006/relationships/slide" Target="/ppt/slides/slide5.xml" Id="R80388e38c7c949d8" /><Relationship Type="http://schemas.openxmlformats.org/officeDocument/2006/relationships/slide" Target="/ppt/slides/slide6.xml" Id="Rc4211709dfaf46c7" /><Relationship Type="http://schemas.openxmlformats.org/officeDocument/2006/relationships/slide" Target="/ppt/slides/slide7.xml" Id="R3505a9947341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b4109ab65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c99ad37684587" /><Relationship Type="http://schemas.openxmlformats.org/officeDocument/2006/relationships/theme" Target="/ppt/slideMasters/theme/theme1.xml" Id="R164c613bc170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c99ad3768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929e76f8c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a8c95a98d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5129f462c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ed94d5be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ea7b2f9ef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d44f4efde4f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6a186a70b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33 660 838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NUBDAL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Gullvikbrekka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