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75b4ce686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5e9d0b5e84830"/>
  </p:sldMasterIdLst>
  <p:sldIdLst>
    <p:sldId xmlns:r="http://schemas.openxmlformats.org/officeDocument/2006/relationships" id="256" r:id="R2efe2dd89a2a40fe"/>
    <p:sldId xmlns:r="http://schemas.openxmlformats.org/officeDocument/2006/relationships" id="257" r:id="R2fb3feff25014ad3"/>
    <p:sldId xmlns:r="http://schemas.openxmlformats.org/officeDocument/2006/relationships" id="258" r:id="R9d49b0714efd45e1"/>
    <p:sldId xmlns:r="http://schemas.openxmlformats.org/officeDocument/2006/relationships" id="259" r:id="Rc56a7e7aee9a458e"/>
    <p:sldId xmlns:r="http://schemas.openxmlformats.org/officeDocument/2006/relationships" id="260" r:id="R991a25368f9546e3"/>
    <p:sldId xmlns:r="http://schemas.openxmlformats.org/officeDocument/2006/relationships" id="261" r:id="Radc86824c669425e"/>
    <p:sldId xmlns:r="http://schemas.openxmlformats.org/officeDocument/2006/relationships" id="262" r:id="R1cdc41403323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5e9d0b5e84830" /><Relationship Type="http://schemas.openxmlformats.org/officeDocument/2006/relationships/slide" Target="/ppt/slides/slide1.xml" Id="R2efe2dd89a2a40fe" /><Relationship Type="http://schemas.openxmlformats.org/officeDocument/2006/relationships/slide" Target="/ppt/slides/slide2.xml" Id="R2fb3feff25014ad3" /><Relationship Type="http://schemas.openxmlformats.org/officeDocument/2006/relationships/slide" Target="/ppt/slides/slide3.xml" Id="R9d49b0714efd45e1" /><Relationship Type="http://schemas.openxmlformats.org/officeDocument/2006/relationships/slide" Target="/ppt/slides/slide4.xml" Id="Rc56a7e7aee9a458e" /><Relationship Type="http://schemas.openxmlformats.org/officeDocument/2006/relationships/slide" Target="/ppt/slides/slide5.xml" Id="R991a25368f9546e3" /><Relationship Type="http://schemas.openxmlformats.org/officeDocument/2006/relationships/slide" Target="/ppt/slides/slide6.xml" Id="Radc86824c669425e" /><Relationship Type="http://schemas.openxmlformats.org/officeDocument/2006/relationships/slide" Target="/ppt/slides/slide7.xml" Id="R1cdc41403323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d5bfaa9d7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0ee01694433d" /><Relationship Type="http://schemas.openxmlformats.org/officeDocument/2006/relationships/theme" Target="/ppt/slideMasters/theme/theme1.xml" Id="Rab5c053b41fa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90ee01694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9bfc4082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294d93e9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a805967f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6ea272de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990f38fe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023be146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2239a917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EPTIR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EPTIR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5 042 859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LILLEVIK GJÆRE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DAGMAR BETTINA LUDWIG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Sagstuveien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912 070 875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