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bd59ea86ccc84dc8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8d70c8b457a74a15"/>
  </p:sldMasterIdLst>
  <p:sldIdLst>
    <p:sldId xmlns:r="http://schemas.openxmlformats.org/officeDocument/2006/relationships" id="256" r:id="Rc3ebb117807c4e1d"/>
    <p:sldId xmlns:r="http://schemas.openxmlformats.org/officeDocument/2006/relationships" id="257" r:id="Rf6eaa6460463426e"/>
    <p:sldId xmlns:r="http://schemas.openxmlformats.org/officeDocument/2006/relationships" id="258" r:id="R3a65ea23e940492c"/>
    <p:sldId xmlns:r="http://schemas.openxmlformats.org/officeDocument/2006/relationships" id="259" r:id="R413a069440f1473e"/>
    <p:sldId xmlns:r="http://schemas.openxmlformats.org/officeDocument/2006/relationships" id="260" r:id="R6ca7bf0b995545c1"/>
    <p:sldId xmlns:r="http://schemas.openxmlformats.org/officeDocument/2006/relationships" id="261" r:id="R47ef9901cf434ee0"/>
    <p:sldId xmlns:r="http://schemas.openxmlformats.org/officeDocument/2006/relationships" id="262" r:id="R15c689dbabbc45f6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8d70c8b457a74a15" /><Relationship Type="http://schemas.openxmlformats.org/officeDocument/2006/relationships/slide" Target="/ppt/slides/slide1.xml" Id="Rc3ebb117807c4e1d" /><Relationship Type="http://schemas.openxmlformats.org/officeDocument/2006/relationships/slide" Target="/ppt/slides/slide2.xml" Id="Rf6eaa6460463426e" /><Relationship Type="http://schemas.openxmlformats.org/officeDocument/2006/relationships/slide" Target="/ppt/slides/slide3.xml" Id="R3a65ea23e940492c" /><Relationship Type="http://schemas.openxmlformats.org/officeDocument/2006/relationships/slide" Target="/ppt/slides/slide4.xml" Id="R413a069440f1473e" /><Relationship Type="http://schemas.openxmlformats.org/officeDocument/2006/relationships/slide" Target="/ppt/slides/slide5.xml" Id="R6ca7bf0b995545c1" /><Relationship Type="http://schemas.openxmlformats.org/officeDocument/2006/relationships/slide" Target="/ppt/slides/slide6.xml" Id="R47ef9901cf434ee0" /><Relationship Type="http://schemas.openxmlformats.org/officeDocument/2006/relationships/slide" Target="/ppt/slides/slide7.xml" Id="R15c689dbabbc45f6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7cd0a9212b494363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2649d6891ba44d0" /><Relationship Type="http://schemas.openxmlformats.org/officeDocument/2006/relationships/theme" Target="/ppt/slideMasters/theme/theme1.xml" Id="R6412ce17467343f5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d2649d6891ba44d0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4555406975240ae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93cfc50afae421d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988484ee2a04f22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24da0f1483b45f8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92303114d944315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3517389e0d54b4c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48bad4be707431a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FRAMO INVEST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FRAMO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FRAMO INVEST AS ble etablert [år] og holder til i Kristiansand S.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FRAMO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FRAMO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FRAMO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−22 234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1 536 423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6 808 919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7 926 535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FRAMO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MONA GUTTORMSEN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FRAMO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c/o Multi Regnskap AS, Fiskåveien 4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4621 Kristiansand S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912 098 052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FRAMO INVEST AS</a:t>
            </a:r>
          </a:p>
        </p:txBody>
      </p:sp>
    </p:spTree>
  </p:cSld>
  <p:clrMapOvr>
    <a:masterClrMapping xmlns:a="http://schemas.openxmlformats.org/drawingml/2006/main"/>
  </p:clrMapOvr>
</p:sld>
</file>