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e0c2d119d4e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ba0f2ba794a45"/>
  </p:sldMasterIdLst>
  <p:sldIdLst>
    <p:sldId xmlns:r="http://schemas.openxmlformats.org/officeDocument/2006/relationships" id="256" r:id="Rde741bb58bb240fb"/>
    <p:sldId xmlns:r="http://schemas.openxmlformats.org/officeDocument/2006/relationships" id="257" r:id="R2b93ef861e1442b4"/>
    <p:sldId xmlns:r="http://schemas.openxmlformats.org/officeDocument/2006/relationships" id="258" r:id="Ra970981edc304b65"/>
    <p:sldId xmlns:r="http://schemas.openxmlformats.org/officeDocument/2006/relationships" id="259" r:id="R4b1994119b354214"/>
    <p:sldId xmlns:r="http://schemas.openxmlformats.org/officeDocument/2006/relationships" id="260" r:id="R48c17c7155344b2f"/>
    <p:sldId xmlns:r="http://schemas.openxmlformats.org/officeDocument/2006/relationships" id="261" r:id="Ra932264ee83c4cd9"/>
    <p:sldId xmlns:r="http://schemas.openxmlformats.org/officeDocument/2006/relationships" id="262" r:id="Rb7a160b02541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ba0f2ba794a45" /><Relationship Type="http://schemas.openxmlformats.org/officeDocument/2006/relationships/slide" Target="/ppt/slides/slide1.xml" Id="Rde741bb58bb240fb" /><Relationship Type="http://schemas.openxmlformats.org/officeDocument/2006/relationships/slide" Target="/ppt/slides/slide2.xml" Id="R2b93ef861e1442b4" /><Relationship Type="http://schemas.openxmlformats.org/officeDocument/2006/relationships/slide" Target="/ppt/slides/slide3.xml" Id="Ra970981edc304b65" /><Relationship Type="http://schemas.openxmlformats.org/officeDocument/2006/relationships/slide" Target="/ppt/slides/slide4.xml" Id="R4b1994119b354214" /><Relationship Type="http://schemas.openxmlformats.org/officeDocument/2006/relationships/slide" Target="/ppt/slides/slide5.xml" Id="R48c17c7155344b2f" /><Relationship Type="http://schemas.openxmlformats.org/officeDocument/2006/relationships/slide" Target="/ppt/slides/slide6.xml" Id="Ra932264ee83c4cd9" /><Relationship Type="http://schemas.openxmlformats.org/officeDocument/2006/relationships/slide" Target="/ppt/slides/slide7.xml" Id="Rb7a160b02541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0b8201fcb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fccce2c1c480f" /><Relationship Type="http://schemas.openxmlformats.org/officeDocument/2006/relationships/theme" Target="/ppt/slideMasters/theme/theme1.xml" Id="R24d4a84e686642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fccce2c1c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b7666448d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2fd9d08a6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5fca66868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b9ba0698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dbe827f22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1e1f842d2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1a3af3cc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 TRADING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7 010 327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FJELDSTAD BERGLIND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Storløkkaveien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912 100 545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LØKKA TRADING AS</a:t>
            </a:r>
          </a:p>
        </p:txBody>
      </p:sp>
    </p:spTree>
  </p:cSld>
  <p:clrMapOvr>
    <a:masterClrMapping xmlns:a="http://schemas.openxmlformats.org/drawingml/2006/main"/>
  </p:clrMapOvr>
</p:sld>
</file>