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8fb42ecb7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907cbf78c442ea"/>
  </p:sldMasterIdLst>
  <p:sldIdLst>
    <p:sldId xmlns:r="http://schemas.openxmlformats.org/officeDocument/2006/relationships" id="256" r:id="R88963d109b284d33"/>
    <p:sldId xmlns:r="http://schemas.openxmlformats.org/officeDocument/2006/relationships" id="257" r:id="R7af730a9c04e4054"/>
    <p:sldId xmlns:r="http://schemas.openxmlformats.org/officeDocument/2006/relationships" id="258" r:id="R315569ccc56f4775"/>
    <p:sldId xmlns:r="http://schemas.openxmlformats.org/officeDocument/2006/relationships" id="259" r:id="Rfa6df938b9e74508"/>
    <p:sldId xmlns:r="http://schemas.openxmlformats.org/officeDocument/2006/relationships" id="260" r:id="R17947669f0a248cb"/>
    <p:sldId xmlns:r="http://schemas.openxmlformats.org/officeDocument/2006/relationships" id="261" r:id="R4c568541f2004624"/>
    <p:sldId xmlns:r="http://schemas.openxmlformats.org/officeDocument/2006/relationships" id="262" r:id="R349dd660e943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07cbf78c442ea" /><Relationship Type="http://schemas.openxmlformats.org/officeDocument/2006/relationships/slide" Target="/ppt/slides/slide1.xml" Id="R88963d109b284d33" /><Relationship Type="http://schemas.openxmlformats.org/officeDocument/2006/relationships/slide" Target="/ppt/slides/slide2.xml" Id="R7af730a9c04e4054" /><Relationship Type="http://schemas.openxmlformats.org/officeDocument/2006/relationships/slide" Target="/ppt/slides/slide3.xml" Id="R315569ccc56f4775" /><Relationship Type="http://schemas.openxmlformats.org/officeDocument/2006/relationships/slide" Target="/ppt/slides/slide4.xml" Id="Rfa6df938b9e74508" /><Relationship Type="http://schemas.openxmlformats.org/officeDocument/2006/relationships/slide" Target="/ppt/slides/slide5.xml" Id="R17947669f0a248cb" /><Relationship Type="http://schemas.openxmlformats.org/officeDocument/2006/relationships/slide" Target="/ppt/slides/slide6.xml" Id="R4c568541f2004624" /><Relationship Type="http://schemas.openxmlformats.org/officeDocument/2006/relationships/slide" Target="/ppt/slides/slide7.xml" Id="R349dd660e943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31fd3198342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cd0450b754152" /><Relationship Type="http://schemas.openxmlformats.org/officeDocument/2006/relationships/theme" Target="/ppt/slideMasters/theme/theme1.xml" Id="Rf03a3ba9050347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3cd0450b7541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f42d22ee47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abf2108b0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8a00bef64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d344ab939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e6b851ab2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cc2b3628744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6cd64cfe7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HALLVOR ASPHOL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HALLVOR ASPHOL DAGLIGVARE AS ble etablert [år] og holder til i Kleive.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23 215 483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6 442 107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HALLVOR ASPHOL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6453 Kleive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24 21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HALLVOR ASPHOL DAGLIGVARE AS</a:t>
            </a:r>
          </a:p>
        </p:txBody>
      </p:sp>
    </p:spTree>
  </p:cSld>
  <p:clrMapOvr>
    <a:masterClrMapping xmlns:a="http://schemas.openxmlformats.org/drawingml/2006/main"/>
  </p:clrMapOvr>
</p:sld>
</file>