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6e1c7f2d2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3020dc80745e8"/>
  </p:sldMasterIdLst>
  <p:sldIdLst>
    <p:sldId xmlns:r="http://schemas.openxmlformats.org/officeDocument/2006/relationships" id="256" r:id="Rb7b0bcac45764971"/>
    <p:sldId xmlns:r="http://schemas.openxmlformats.org/officeDocument/2006/relationships" id="257" r:id="Rad60d50472ad4a12"/>
    <p:sldId xmlns:r="http://schemas.openxmlformats.org/officeDocument/2006/relationships" id="258" r:id="R1b07fdaf40644a45"/>
    <p:sldId xmlns:r="http://schemas.openxmlformats.org/officeDocument/2006/relationships" id="259" r:id="R57fa5e49e5d94f5b"/>
    <p:sldId xmlns:r="http://schemas.openxmlformats.org/officeDocument/2006/relationships" id="260" r:id="R862a37f782e24f9f"/>
    <p:sldId xmlns:r="http://schemas.openxmlformats.org/officeDocument/2006/relationships" id="261" r:id="Ra032e96852894a2e"/>
    <p:sldId xmlns:r="http://schemas.openxmlformats.org/officeDocument/2006/relationships" id="262" r:id="R5bcc81dd69e7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3020dc80745e8" /><Relationship Type="http://schemas.openxmlformats.org/officeDocument/2006/relationships/slide" Target="/ppt/slides/slide1.xml" Id="Rb7b0bcac45764971" /><Relationship Type="http://schemas.openxmlformats.org/officeDocument/2006/relationships/slide" Target="/ppt/slides/slide2.xml" Id="Rad60d50472ad4a12" /><Relationship Type="http://schemas.openxmlformats.org/officeDocument/2006/relationships/slide" Target="/ppt/slides/slide3.xml" Id="R1b07fdaf40644a45" /><Relationship Type="http://schemas.openxmlformats.org/officeDocument/2006/relationships/slide" Target="/ppt/slides/slide4.xml" Id="R57fa5e49e5d94f5b" /><Relationship Type="http://schemas.openxmlformats.org/officeDocument/2006/relationships/slide" Target="/ppt/slides/slide5.xml" Id="R862a37f782e24f9f" /><Relationship Type="http://schemas.openxmlformats.org/officeDocument/2006/relationships/slide" Target="/ppt/slides/slide6.xml" Id="Ra032e96852894a2e" /><Relationship Type="http://schemas.openxmlformats.org/officeDocument/2006/relationships/slide" Target="/ppt/slides/slide7.xml" Id="R5bcc81dd69e7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6636e750f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fe27ef484526" /><Relationship Type="http://schemas.openxmlformats.org/officeDocument/2006/relationships/theme" Target="/ppt/slideMasters/theme/theme1.xml" Id="R6f08f8501e92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ffe27ef48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e323563c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6421dd4e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f6876a56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3afc8079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fb580842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d2c6f05743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a3befae2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