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cf432e0fb548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54eaa4a1bb4d48"/>
  </p:sldMasterIdLst>
  <p:sldIdLst>
    <p:sldId xmlns:r="http://schemas.openxmlformats.org/officeDocument/2006/relationships" id="256" r:id="R670261a3e9954079"/>
    <p:sldId xmlns:r="http://schemas.openxmlformats.org/officeDocument/2006/relationships" id="257" r:id="R5f1f1b8c99c543ea"/>
    <p:sldId xmlns:r="http://schemas.openxmlformats.org/officeDocument/2006/relationships" id="258" r:id="R71178f907dae4738"/>
    <p:sldId xmlns:r="http://schemas.openxmlformats.org/officeDocument/2006/relationships" id="259" r:id="Reb3bd66484134487"/>
    <p:sldId xmlns:r="http://schemas.openxmlformats.org/officeDocument/2006/relationships" id="260" r:id="Rb357b78992b24b4a"/>
    <p:sldId xmlns:r="http://schemas.openxmlformats.org/officeDocument/2006/relationships" id="261" r:id="Rb43312cfc62c4dec"/>
    <p:sldId xmlns:r="http://schemas.openxmlformats.org/officeDocument/2006/relationships" id="262" r:id="Rb960ea254fce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4eaa4a1bb4d48" /><Relationship Type="http://schemas.openxmlformats.org/officeDocument/2006/relationships/slide" Target="/ppt/slides/slide1.xml" Id="R670261a3e9954079" /><Relationship Type="http://schemas.openxmlformats.org/officeDocument/2006/relationships/slide" Target="/ppt/slides/slide2.xml" Id="R5f1f1b8c99c543ea" /><Relationship Type="http://schemas.openxmlformats.org/officeDocument/2006/relationships/slide" Target="/ppt/slides/slide3.xml" Id="R71178f907dae4738" /><Relationship Type="http://schemas.openxmlformats.org/officeDocument/2006/relationships/slide" Target="/ppt/slides/slide4.xml" Id="Reb3bd66484134487" /><Relationship Type="http://schemas.openxmlformats.org/officeDocument/2006/relationships/slide" Target="/ppt/slides/slide5.xml" Id="Rb357b78992b24b4a" /><Relationship Type="http://schemas.openxmlformats.org/officeDocument/2006/relationships/slide" Target="/ppt/slides/slide6.xml" Id="Rb43312cfc62c4dec" /><Relationship Type="http://schemas.openxmlformats.org/officeDocument/2006/relationships/slide" Target="/ppt/slides/slide7.xml" Id="Rb960ea254fce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9d73246fd43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1e2c3bd8c480e" /><Relationship Type="http://schemas.openxmlformats.org/officeDocument/2006/relationships/theme" Target="/ppt/slideMasters/theme/theme1.xml" Id="Rc7aae54b086c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31e2c3bd8c48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ed4c82c2942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f15baef6948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5b39f0f9c4b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f8e91c3374d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ef3cbae284f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4eb57dd3540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4ff37e8d14c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GRØVIK 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91 496 050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14 862 007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19 966 022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137 435 844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160 392 250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LFT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INVEST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TL-HOLDING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KÅRE JR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MARGUNN L FURSETH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Liadalsvegen 765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6152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912 149 315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