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4e21e68363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e3e04a8c084340"/>
  </p:sldMasterIdLst>
  <p:sldIdLst>
    <p:sldId xmlns:r="http://schemas.openxmlformats.org/officeDocument/2006/relationships" id="256" r:id="Rd1546598600b4799"/>
    <p:sldId xmlns:r="http://schemas.openxmlformats.org/officeDocument/2006/relationships" id="257" r:id="R39b06d8512f34105"/>
    <p:sldId xmlns:r="http://schemas.openxmlformats.org/officeDocument/2006/relationships" id="258" r:id="R2e7260c3bcd648a0"/>
    <p:sldId xmlns:r="http://schemas.openxmlformats.org/officeDocument/2006/relationships" id="259" r:id="R9b844f3228114960"/>
    <p:sldId xmlns:r="http://schemas.openxmlformats.org/officeDocument/2006/relationships" id="260" r:id="R15478e8b7f144af6"/>
    <p:sldId xmlns:r="http://schemas.openxmlformats.org/officeDocument/2006/relationships" id="261" r:id="R73bc54cafcd34fe8"/>
    <p:sldId xmlns:r="http://schemas.openxmlformats.org/officeDocument/2006/relationships" id="262" r:id="R8fe35f7b9c154a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3e04a8c084340" /><Relationship Type="http://schemas.openxmlformats.org/officeDocument/2006/relationships/slide" Target="/ppt/slides/slide1.xml" Id="Rd1546598600b4799" /><Relationship Type="http://schemas.openxmlformats.org/officeDocument/2006/relationships/slide" Target="/ppt/slides/slide2.xml" Id="R39b06d8512f34105" /><Relationship Type="http://schemas.openxmlformats.org/officeDocument/2006/relationships/slide" Target="/ppt/slides/slide3.xml" Id="R2e7260c3bcd648a0" /><Relationship Type="http://schemas.openxmlformats.org/officeDocument/2006/relationships/slide" Target="/ppt/slides/slide4.xml" Id="R9b844f3228114960" /><Relationship Type="http://schemas.openxmlformats.org/officeDocument/2006/relationships/slide" Target="/ppt/slides/slide5.xml" Id="R15478e8b7f144af6" /><Relationship Type="http://schemas.openxmlformats.org/officeDocument/2006/relationships/slide" Target="/ppt/slides/slide6.xml" Id="R73bc54cafcd34fe8" /><Relationship Type="http://schemas.openxmlformats.org/officeDocument/2006/relationships/slide" Target="/ppt/slides/slide7.xml" Id="R8fe35f7b9c154a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813f105ff45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0d2a085984a59" /><Relationship Type="http://schemas.openxmlformats.org/officeDocument/2006/relationships/theme" Target="/ppt/slideMasters/theme/theme1.xml" Id="R91026784a4b643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d0d2a085984a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79ec1977a46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9221432cb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4d285146a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d555e33ed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ada4627654d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fae9ffb5a47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e7a1559a94a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CLAUSEN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CLAUSEN REKNESKAP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CLAUSEN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Kringlevegen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912 180 581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