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e73efdcdd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64b3aaa884b39"/>
  </p:sldMasterIdLst>
  <p:sldIdLst>
    <p:sldId xmlns:r="http://schemas.openxmlformats.org/officeDocument/2006/relationships" id="256" r:id="R7bf963fcaba146f9"/>
    <p:sldId xmlns:r="http://schemas.openxmlformats.org/officeDocument/2006/relationships" id="257" r:id="R5b737ac65981492c"/>
    <p:sldId xmlns:r="http://schemas.openxmlformats.org/officeDocument/2006/relationships" id="258" r:id="Re072ea1207f6407f"/>
    <p:sldId xmlns:r="http://schemas.openxmlformats.org/officeDocument/2006/relationships" id="259" r:id="R1d8839204018403a"/>
    <p:sldId xmlns:r="http://schemas.openxmlformats.org/officeDocument/2006/relationships" id="260" r:id="R2db3a42404584a0a"/>
    <p:sldId xmlns:r="http://schemas.openxmlformats.org/officeDocument/2006/relationships" id="261" r:id="R947a2ed06eac41a7"/>
    <p:sldId xmlns:r="http://schemas.openxmlformats.org/officeDocument/2006/relationships" id="262" r:id="Rfae13b64bee9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64b3aaa884b39" /><Relationship Type="http://schemas.openxmlformats.org/officeDocument/2006/relationships/slide" Target="/ppt/slides/slide1.xml" Id="R7bf963fcaba146f9" /><Relationship Type="http://schemas.openxmlformats.org/officeDocument/2006/relationships/slide" Target="/ppt/slides/slide2.xml" Id="R5b737ac65981492c" /><Relationship Type="http://schemas.openxmlformats.org/officeDocument/2006/relationships/slide" Target="/ppt/slides/slide3.xml" Id="Re072ea1207f6407f" /><Relationship Type="http://schemas.openxmlformats.org/officeDocument/2006/relationships/slide" Target="/ppt/slides/slide4.xml" Id="R1d8839204018403a" /><Relationship Type="http://schemas.openxmlformats.org/officeDocument/2006/relationships/slide" Target="/ppt/slides/slide5.xml" Id="R2db3a42404584a0a" /><Relationship Type="http://schemas.openxmlformats.org/officeDocument/2006/relationships/slide" Target="/ppt/slides/slide6.xml" Id="R947a2ed06eac41a7" /><Relationship Type="http://schemas.openxmlformats.org/officeDocument/2006/relationships/slide" Target="/ppt/slides/slide7.xml" Id="Rfae13b64bee9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9754789fa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21b5bcce4b0d" /><Relationship Type="http://schemas.openxmlformats.org/officeDocument/2006/relationships/theme" Target="/ppt/slideMasters/theme/theme1.xml" Id="Re606d59dbd4b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d21b5bcce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18ba5cfa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0006bf4f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6a120a3b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b165de84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55a94b53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38f4510f6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46488780e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PRAVDA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PRAVDA ACCOUNTING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1 513 478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ALSCO AS  –  66,3 %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JEVO AS  –  33,8 %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912 194 272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PRAVDA ACCOUNTING AS</a:t>
            </a:r>
          </a:p>
        </p:txBody>
      </p:sp>
    </p:spTree>
  </p:cSld>
  <p:clrMapOvr>
    <a:masterClrMapping xmlns:a="http://schemas.openxmlformats.org/drawingml/2006/main"/>
  </p:clrMapOvr>
</p:sld>
</file>