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48568cbec641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863b78aef24307"/>
  </p:sldMasterIdLst>
  <p:sldIdLst>
    <p:sldId xmlns:r="http://schemas.openxmlformats.org/officeDocument/2006/relationships" id="256" r:id="R0d2f1fea8b074ae3"/>
    <p:sldId xmlns:r="http://schemas.openxmlformats.org/officeDocument/2006/relationships" id="257" r:id="R45f778099efa4b00"/>
    <p:sldId xmlns:r="http://schemas.openxmlformats.org/officeDocument/2006/relationships" id="258" r:id="R8cc5a95df3c24dfc"/>
    <p:sldId xmlns:r="http://schemas.openxmlformats.org/officeDocument/2006/relationships" id="259" r:id="Rf1d291d2c5294fb8"/>
    <p:sldId xmlns:r="http://schemas.openxmlformats.org/officeDocument/2006/relationships" id="260" r:id="R270459f84c5a4bda"/>
    <p:sldId xmlns:r="http://schemas.openxmlformats.org/officeDocument/2006/relationships" id="261" r:id="Refe7a61c58914508"/>
    <p:sldId xmlns:r="http://schemas.openxmlformats.org/officeDocument/2006/relationships" id="262" r:id="R3968a7c3ca1743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863b78aef24307" /><Relationship Type="http://schemas.openxmlformats.org/officeDocument/2006/relationships/slide" Target="/ppt/slides/slide1.xml" Id="R0d2f1fea8b074ae3" /><Relationship Type="http://schemas.openxmlformats.org/officeDocument/2006/relationships/slide" Target="/ppt/slides/slide2.xml" Id="R45f778099efa4b00" /><Relationship Type="http://schemas.openxmlformats.org/officeDocument/2006/relationships/slide" Target="/ppt/slides/slide3.xml" Id="R8cc5a95df3c24dfc" /><Relationship Type="http://schemas.openxmlformats.org/officeDocument/2006/relationships/slide" Target="/ppt/slides/slide4.xml" Id="Rf1d291d2c5294fb8" /><Relationship Type="http://schemas.openxmlformats.org/officeDocument/2006/relationships/slide" Target="/ppt/slides/slide5.xml" Id="R270459f84c5a4bda" /><Relationship Type="http://schemas.openxmlformats.org/officeDocument/2006/relationships/slide" Target="/ppt/slides/slide6.xml" Id="Refe7a61c58914508" /><Relationship Type="http://schemas.openxmlformats.org/officeDocument/2006/relationships/slide" Target="/ppt/slides/slide7.xml" Id="R3968a7c3ca1743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a5ae0611e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940824dac4008" /><Relationship Type="http://schemas.openxmlformats.org/officeDocument/2006/relationships/theme" Target="/ppt/slideMasters/theme/theme1.xml" Id="R42af6953d1cc46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a940824dac40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2d87d6f2b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0d6e37b6d48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5da1cf76448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e5f3508eb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3b27f944f43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5e87206774a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514ec675f47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JOBSEN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−1 161 217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4 144 364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41 934 903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41 946 209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 HJERTAAS JOBSEN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HELENE JOBSEN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ARILD JOBSEN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Sørhamna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