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23836fb80c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d1b8cfcd4d4e4e"/>
  </p:sldMasterIdLst>
  <p:sldIdLst>
    <p:sldId xmlns:r="http://schemas.openxmlformats.org/officeDocument/2006/relationships" id="256" r:id="R9fd1b94cdb7c4919"/>
    <p:sldId xmlns:r="http://schemas.openxmlformats.org/officeDocument/2006/relationships" id="257" r:id="R907e2f72d9944981"/>
    <p:sldId xmlns:r="http://schemas.openxmlformats.org/officeDocument/2006/relationships" id="258" r:id="Re4950ec7dfa84ced"/>
    <p:sldId xmlns:r="http://schemas.openxmlformats.org/officeDocument/2006/relationships" id="259" r:id="R87c0a2423d4942e5"/>
    <p:sldId xmlns:r="http://schemas.openxmlformats.org/officeDocument/2006/relationships" id="260" r:id="Ra9cd6e7cb8054647"/>
    <p:sldId xmlns:r="http://schemas.openxmlformats.org/officeDocument/2006/relationships" id="261" r:id="R629bb93422b445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d1b8cfcd4d4e4e" /><Relationship Type="http://schemas.openxmlformats.org/officeDocument/2006/relationships/slide" Target="/ppt/slides/slide1.xml" Id="R9fd1b94cdb7c4919" /><Relationship Type="http://schemas.openxmlformats.org/officeDocument/2006/relationships/slide" Target="/ppt/slides/slide2.xml" Id="R907e2f72d9944981" /><Relationship Type="http://schemas.openxmlformats.org/officeDocument/2006/relationships/slide" Target="/ppt/slides/slide3.xml" Id="Re4950ec7dfa84ced" /><Relationship Type="http://schemas.openxmlformats.org/officeDocument/2006/relationships/slide" Target="/ppt/slides/slide4.xml" Id="R87c0a2423d4942e5" /><Relationship Type="http://schemas.openxmlformats.org/officeDocument/2006/relationships/slide" Target="/ppt/slides/slide5.xml" Id="Ra9cd6e7cb8054647" /><Relationship Type="http://schemas.openxmlformats.org/officeDocument/2006/relationships/slide" Target="/ppt/slides/slide6.xml" Id="R629bb93422b445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952c76afa43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f78dd610c40ad" /><Relationship Type="http://schemas.openxmlformats.org/officeDocument/2006/relationships/theme" Target="/ppt/slideMasters/theme/theme1.xml" Id="R617fb461c84e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6f78dd610c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87bf4646b4f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f95499d424a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d2017d0ef4d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5104cb687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d15cf176b4e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c65c88067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HANS RASMUS ASTRUP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HANS RASMUS ASTRUP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−45 684 000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662 826 000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5 588 855 000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5 607 274 000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912 214 648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HANS RASMUS ASTRUP</a:t>
            </a:r>
          </a:p>
        </p:txBody>
      </p:sp>
    </p:spTree>
  </p:cSld>
  <p:clrMapOvr>
    <a:masterClrMapping xmlns:a="http://schemas.openxmlformats.org/drawingml/2006/main"/>
  </p:clrMapOvr>
</p:sld>
</file>