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8d8950bfe84f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75e0c9b13490d"/>
  </p:sldMasterIdLst>
  <p:sldIdLst>
    <p:sldId xmlns:r="http://schemas.openxmlformats.org/officeDocument/2006/relationships" id="256" r:id="R5aec601c1efc4a99"/>
    <p:sldId xmlns:r="http://schemas.openxmlformats.org/officeDocument/2006/relationships" id="257" r:id="R87641bb0d2cf4a2d"/>
    <p:sldId xmlns:r="http://schemas.openxmlformats.org/officeDocument/2006/relationships" id="258" r:id="Rf6cde7812409414c"/>
    <p:sldId xmlns:r="http://schemas.openxmlformats.org/officeDocument/2006/relationships" id="259" r:id="Rb9c17e6a04e94452"/>
    <p:sldId xmlns:r="http://schemas.openxmlformats.org/officeDocument/2006/relationships" id="260" r:id="R2679fba26f8c48fa"/>
    <p:sldId xmlns:r="http://schemas.openxmlformats.org/officeDocument/2006/relationships" id="261" r:id="R047e8142ee6c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75e0c9b13490d" /><Relationship Type="http://schemas.openxmlformats.org/officeDocument/2006/relationships/slide" Target="/ppt/slides/slide1.xml" Id="R5aec601c1efc4a99" /><Relationship Type="http://schemas.openxmlformats.org/officeDocument/2006/relationships/slide" Target="/ppt/slides/slide2.xml" Id="R87641bb0d2cf4a2d" /><Relationship Type="http://schemas.openxmlformats.org/officeDocument/2006/relationships/slide" Target="/ppt/slides/slide3.xml" Id="Rf6cde7812409414c" /><Relationship Type="http://schemas.openxmlformats.org/officeDocument/2006/relationships/slide" Target="/ppt/slides/slide4.xml" Id="Rb9c17e6a04e94452" /><Relationship Type="http://schemas.openxmlformats.org/officeDocument/2006/relationships/slide" Target="/ppt/slides/slide5.xml" Id="R2679fba26f8c48fa" /><Relationship Type="http://schemas.openxmlformats.org/officeDocument/2006/relationships/slide" Target="/ppt/slides/slide6.xml" Id="R047e8142ee6c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d138a7cf147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3520270154dab" /><Relationship Type="http://schemas.openxmlformats.org/officeDocument/2006/relationships/theme" Target="/ppt/slideMasters/theme/theme1.xml" Id="Ra2f826c070154e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3520270154d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2bbed88ea40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b2a8962464a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80d1a6e7140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e45b5adde4b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c3d81a9f2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acff06af045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TORSTEIN KINN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KINN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2 390 604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2 407 332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Skuggevik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912 255 980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TORSTEIN KINN AS</a:t>
            </a:r>
          </a:p>
        </p:txBody>
      </p:sp>
    </p:spTree>
  </p:cSld>
  <p:clrMapOvr>
    <a:masterClrMapping xmlns:a="http://schemas.openxmlformats.org/drawingml/2006/main"/>
  </p:clrMapOvr>
</p:sld>
</file>