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b862666ab942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0a9d3dfebe4f20"/>
  </p:sldMasterIdLst>
  <p:sldIdLst>
    <p:sldId xmlns:r="http://schemas.openxmlformats.org/officeDocument/2006/relationships" id="256" r:id="Rffda45dec8d847fc"/>
    <p:sldId xmlns:r="http://schemas.openxmlformats.org/officeDocument/2006/relationships" id="257" r:id="Rd9a64f2cb7e04c37"/>
    <p:sldId xmlns:r="http://schemas.openxmlformats.org/officeDocument/2006/relationships" id="258" r:id="R2831d3f84563498e"/>
    <p:sldId xmlns:r="http://schemas.openxmlformats.org/officeDocument/2006/relationships" id="259" r:id="Ra09474a008b945bd"/>
    <p:sldId xmlns:r="http://schemas.openxmlformats.org/officeDocument/2006/relationships" id="260" r:id="R5cf5901e4f5345fb"/>
    <p:sldId xmlns:r="http://schemas.openxmlformats.org/officeDocument/2006/relationships" id="261" r:id="R4dc9dec2c8fe4bc9"/>
    <p:sldId xmlns:r="http://schemas.openxmlformats.org/officeDocument/2006/relationships" id="262" r:id="Rbcd4e9cb0e734f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a9d3dfebe4f20" /><Relationship Type="http://schemas.openxmlformats.org/officeDocument/2006/relationships/slide" Target="/ppt/slides/slide1.xml" Id="Rffda45dec8d847fc" /><Relationship Type="http://schemas.openxmlformats.org/officeDocument/2006/relationships/slide" Target="/ppt/slides/slide2.xml" Id="Rd9a64f2cb7e04c37" /><Relationship Type="http://schemas.openxmlformats.org/officeDocument/2006/relationships/slide" Target="/ppt/slides/slide3.xml" Id="R2831d3f84563498e" /><Relationship Type="http://schemas.openxmlformats.org/officeDocument/2006/relationships/slide" Target="/ppt/slides/slide4.xml" Id="Ra09474a008b945bd" /><Relationship Type="http://schemas.openxmlformats.org/officeDocument/2006/relationships/slide" Target="/ppt/slides/slide5.xml" Id="R5cf5901e4f5345fb" /><Relationship Type="http://schemas.openxmlformats.org/officeDocument/2006/relationships/slide" Target="/ppt/slides/slide6.xml" Id="R4dc9dec2c8fe4bc9" /><Relationship Type="http://schemas.openxmlformats.org/officeDocument/2006/relationships/slide" Target="/ppt/slides/slide7.xml" Id="Rbcd4e9cb0e734f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5eab9484f4a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db14f1fbf4e20" /><Relationship Type="http://schemas.openxmlformats.org/officeDocument/2006/relationships/theme" Target="/ppt/slideMasters/theme/theme1.xml" Id="R7932c217231246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9db14f1fbf4e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248960b142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cbce9a8364d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1fa9da3014d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543be527a44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e1189caaa4c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eb105cc2a44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3541ecbb446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KARMTOR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574 489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2 942 541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7 266 224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MARGOT TOLLESSEN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 A TOLLESSEN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11 - 13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44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olav@bohn-regnskap.no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912 281 353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KARMTOR AS</a:t>
            </a:r>
          </a:p>
        </p:txBody>
      </p:sp>
    </p:spTree>
  </p:cSld>
  <p:clrMapOvr>
    <a:masterClrMapping xmlns:a="http://schemas.openxmlformats.org/drawingml/2006/main"/>
  </p:clrMapOvr>
</p:sld>
</file>