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25c332e67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778102e9e4e82"/>
  </p:sldMasterIdLst>
  <p:sldIdLst>
    <p:sldId xmlns:r="http://schemas.openxmlformats.org/officeDocument/2006/relationships" id="256" r:id="R4a0b697144ad4a8f"/>
    <p:sldId xmlns:r="http://schemas.openxmlformats.org/officeDocument/2006/relationships" id="257" r:id="Rce2568091213411f"/>
    <p:sldId xmlns:r="http://schemas.openxmlformats.org/officeDocument/2006/relationships" id="258" r:id="R91076ce0b2394112"/>
    <p:sldId xmlns:r="http://schemas.openxmlformats.org/officeDocument/2006/relationships" id="259" r:id="R8f6917f16a4041a9"/>
    <p:sldId xmlns:r="http://schemas.openxmlformats.org/officeDocument/2006/relationships" id="260" r:id="R22f365be5d2b45cf"/>
    <p:sldId xmlns:r="http://schemas.openxmlformats.org/officeDocument/2006/relationships" id="261" r:id="R6217aea3be914e19"/>
    <p:sldId xmlns:r="http://schemas.openxmlformats.org/officeDocument/2006/relationships" id="262" r:id="Radbd87c32816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778102e9e4e82" /><Relationship Type="http://schemas.openxmlformats.org/officeDocument/2006/relationships/slide" Target="/ppt/slides/slide1.xml" Id="R4a0b697144ad4a8f" /><Relationship Type="http://schemas.openxmlformats.org/officeDocument/2006/relationships/slide" Target="/ppt/slides/slide2.xml" Id="Rce2568091213411f" /><Relationship Type="http://schemas.openxmlformats.org/officeDocument/2006/relationships/slide" Target="/ppt/slides/slide3.xml" Id="R91076ce0b2394112" /><Relationship Type="http://schemas.openxmlformats.org/officeDocument/2006/relationships/slide" Target="/ppt/slides/slide4.xml" Id="R8f6917f16a4041a9" /><Relationship Type="http://schemas.openxmlformats.org/officeDocument/2006/relationships/slide" Target="/ppt/slides/slide5.xml" Id="R22f365be5d2b45cf" /><Relationship Type="http://schemas.openxmlformats.org/officeDocument/2006/relationships/slide" Target="/ppt/slides/slide6.xml" Id="R6217aea3be914e19" /><Relationship Type="http://schemas.openxmlformats.org/officeDocument/2006/relationships/slide" Target="/ppt/slides/slide7.xml" Id="Radbd87c32816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9458c363b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b14a3c394802" /><Relationship Type="http://schemas.openxmlformats.org/officeDocument/2006/relationships/theme" Target="/ppt/slideMasters/theme/theme1.xml" Id="Rdaa8a3160f0b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bb14a3c39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de2bdb0f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a57d5d20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20de307a1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0a63c024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f6643d1e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bc7b2287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71f6ea53c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HALVORSEN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HALVORSEN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8 909 208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124 470 782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130 144 550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CARL-HENNING GRAN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GRAN  –  40,6 %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912 293 394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