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eed0a2c972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78e6698794b7e"/>
  </p:sldMasterIdLst>
  <p:sldIdLst>
    <p:sldId xmlns:r="http://schemas.openxmlformats.org/officeDocument/2006/relationships" id="256" r:id="R59f68dda361a43bf"/>
    <p:sldId xmlns:r="http://schemas.openxmlformats.org/officeDocument/2006/relationships" id="257" r:id="R5f3f41702c63470d"/>
    <p:sldId xmlns:r="http://schemas.openxmlformats.org/officeDocument/2006/relationships" id="258" r:id="R6da2f5dd96304883"/>
    <p:sldId xmlns:r="http://schemas.openxmlformats.org/officeDocument/2006/relationships" id="259" r:id="Rfd75b4e9a2374381"/>
    <p:sldId xmlns:r="http://schemas.openxmlformats.org/officeDocument/2006/relationships" id="260" r:id="R7913ee25d9314708"/>
    <p:sldId xmlns:r="http://schemas.openxmlformats.org/officeDocument/2006/relationships" id="261" r:id="R58c62a70dec34cbe"/>
    <p:sldId xmlns:r="http://schemas.openxmlformats.org/officeDocument/2006/relationships" id="262" r:id="R5b9836d3e6e1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78e6698794b7e" /><Relationship Type="http://schemas.openxmlformats.org/officeDocument/2006/relationships/slide" Target="/ppt/slides/slide1.xml" Id="R59f68dda361a43bf" /><Relationship Type="http://schemas.openxmlformats.org/officeDocument/2006/relationships/slide" Target="/ppt/slides/slide2.xml" Id="R5f3f41702c63470d" /><Relationship Type="http://schemas.openxmlformats.org/officeDocument/2006/relationships/slide" Target="/ppt/slides/slide3.xml" Id="R6da2f5dd96304883" /><Relationship Type="http://schemas.openxmlformats.org/officeDocument/2006/relationships/slide" Target="/ppt/slides/slide4.xml" Id="Rfd75b4e9a2374381" /><Relationship Type="http://schemas.openxmlformats.org/officeDocument/2006/relationships/slide" Target="/ppt/slides/slide5.xml" Id="R7913ee25d9314708" /><Relationship Type="http://schemas.openxmlformats.org/officeDocument/2006/relationships/slide" Target="/ppt/slides/slide6.xml" Id="R58c62a70dec34cbe" /><Relationship Type="http://schemas.openxmlformats.org/officeDocument/2006/relationships/slide" Target="/ppt/slides/slide7.xml" Id="R5b9836d3e6e1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bc4d9bd97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e4b39cf54316" /><Relationship Type="http://schemas.openxmlformats.org/officeDocument/2006/relationships/theme" Target="/ppt/slideMasters/theme/theme1.xml" Id="Rbe5876010adb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07e4b39cf5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47549b01a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c1afd86c1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9a6c572848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c29d8fa43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097406601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62e51d2d41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96704e77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 HALVORSEN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 HALVORSEN EIENDOM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42 971 550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48 641 440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HALVORSEN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51682300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firmapost@sig-halvorsen.no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912 296 865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 HALVORSEN EIENDOM AS</a:t>
            </a:r>
          </a:p>
        </p:txBody>
      </p:sp>
    </p:spTree>
  </p:cSld>
  <p:clrMapOvr>
    <a:masterClrMapping xmlns:a="http://schemas.openxmlformats.org/drawingml/2006/main"/>
  </p:clrMapOvr>
</p:sld>
</file>