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7c3ca200a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f5896b0ee4903"/>
  </p:sldMasterIdLst>
  <p:sldIdLst>
    <p:sldId xmlns:r="http://schemas.openxmlformats.org/officeDocument/2006/relationships" id="256" r:id="R0b12a39cc086448b"/>
    <p:sldId xmlns:r="http://schemas.openxmlformats.org/officeDocument/2006/relationships" id="257" r:id="R735272b89dbc4b47"/>
    <p:sldId xmlns:r="http://schemas.openxmlformats.org/officeDocument/2006/relationships" id="258" r:id="R9aa992c29beb48a9"/>
    <p:sldId xmlns:r="http://schemas.openxmlformats.org/officeDocument/2006/relationships" id="259" r:id="R93048f1dc23c45c1"/>
    <p:sldId xmlns:r="http://schemas.openxmlformats.org/officeDocument/2006/relationships" id="260" r:id="R1c1a2124aef64f22"/>
    <p:sldId xmlns:r="http://schemas.openxmlformats.org/officeDocument/2006/relationships" id="261" r:id="R62e9fc9ab6694648"/>
    <p:sldId xmlns:r="http://schemas.openxmlformats.org/officeDocument/2006/relationships" id="262" r:id="R178bb40fd771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f5896b0ee4903" /><Relationship Type="http://schemas.openxmlformats.org/officeDocument/2006/relationships/slide" Target="/ppt/slides/slide1.xml" Id="R0b12a39cc086448b" /><Relationship Type="http://schemas.openxmlformats.org/officeDocument/2006/relationships/slide" Target="/ppt/slides/slide2.xml" Id="R735272b89dbc4b47" /><Relationship Type="http://schemas.openxmlformats.org/officeDocument/2006/relationships/slide" Target="/ppt/slides/slide3.xml" Id="R9aa992c29beb48a9" /><Relationship Type="http://schemas.openxmlformats.org/officeDocument/2006/relationships/slide" Target="/ppt/slides/slide4.xml" Id="R93048f1dc23c45c1" /><Relationship Type="http://schemas.openxmlformats.org/officeDocument/2006/relationships/slide" Target="/ppt/slides/slide5.xml" Id="R1c1a2124aef64f22" /><Relationship Type="http://schemas.openxmlformats.org/officeDocument/2006/relationships/slide" Target="/ppt/slides/slide6.xml" Id="R62e9fc9ab6694648" /><Relationship Type="http://schemas.openxmlformats.org/officeDocument/2006/relationships/slide" Target="/ppt/slides/slide7.xml" Id="R178bb40fd771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5c21eb365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d08cb81dd4dfd" /><Relationship Type="http://schemas.openxmlformats.org/officeDocument/2006/relationships/theme" Target="/ppt/slideMasters/theme/theme1.xml" Id="R089a594fe6f4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d08cb81dd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6970d58d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eab239b2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687cd7cc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15a64ab6c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1b37136db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89bd034b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81f04027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5 478 378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3 099 120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35 711 856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108 402 447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912 309 916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