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86fb14443547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e9874ec4784cc4"/>
  </p:sldMasterIdLst>
  <p:sldIdLst>
    <p:sldId xmlns:r="http://schemas.openxmlformats.org/officeDocument/2006/relationships" id="256" r:id="Rd5f5d7043b7341f8"/>
    <p:sldId xmlns:r="http://schemas.openxmlformats.org/officeDocument/2006/relationships" id="257" r:id="R2fb3378f61bf4b7b"/>
    <p:sldId xmlns:r="http://schemas.openxmlformats.org/officeDocument/2006/relationships" id="258" r:id="Rd09c37b225824a9a"/>
    <p:sldId xmlns:r="http://schemas.openxmlformats.org/officeDocument/2006/relationships" id="259" r:id="R64613f238bb145bd"/>
    <p:sldId xmlns:r="http://schemas.openxmlformats.org/officeDocument/2006/relationships" id="260" r:id="Re86c8ccac7e041d6"/>
    <p:sldId xmlns:r="http://schemas.openxmlformats.org/officeDocument/2006/relationships" id="261" r:id="Rc8ccd0f235624d05"/>
    <p:sldId xmlns:r="http://schemas.openxmlformats.org/officeDocument/2006/relationships" id="262" r:id="Rf2f5504db85a41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9874ec4784cc4" /><Relationship Type="http://schemas.openxmlformats.org/officeDocument/2006/relationships/slide" Target="/ppt/slides/slide1.xml" Id="Rd5f5d7043b7341f8" /><Relationship Type="http://schemas.openxmlformats.org/officeDocument/2006/relationships/slide" Target="/ppt/slides/slide2.xml" Id="R2fb3378f61bf4b7b" /><Relationship Type="http://schemas.openxmlformats.org/officeDocument/2006/relationships/slide" Target="/ppt/slides/slide3.xml" Id="Rd09c37b225824a9a" /><Relationship Type="http://schemas.openxmlformats.org/officeDocument/2006/relationships/slide" Target="/ppt/slides/slide4.xml" Id="R64613f238bb145bd" /><Relationship Type="http://schemas.openxmlformats.org/officeDocument/2006/relationships/slide" Target="/ppt/slides/slide5.xml" Id="Re86c8ccac7e041d6" /><Relationship Type="http://schemas.openxmlformats.org/officeDocument/2006/relationships/slide" Target="/ppt/slides/slide6.xml" Id="Rc8ccd0f235624d05" /><Relationship Type="http://schemas.openxmlformats.org/officeDocument/2006/relationships/slide" Target="/ppt/slides/slide7.xml" Id="Rf2f5504db85a41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bde8f80ac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a9b749ec14f46" /><Relationship Type="http://schemas.openxmlformats.org/officeDocument/2006/relationships/theme" Target="/ppt/slideMasters/theme/theme1.xml" Id="R25de68781f4c44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8a9b749ec14f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0a97495924d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c2d59a0fa4e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14034217342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8c679101d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9231613a141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34c94398846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82440c20045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SOLMAR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SOLMAR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3 182 030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20 771 074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26 718 601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SOLEM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Martin Solem, Freidigstien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martin.solem@arctic.com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912 316 963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