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deaba8661947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9dee0deeed49c9"/>
  </p:sldMasterIdLst>
  <p:sldIdLst>
    <p:sldId xmlns:r="http://schemas.openxmlformats.org/officeDocument/2006/relationships" id="256" r:id="R1d8a8fed181445bf"/>
    <p:sldId xmlns:r="http://schemas.openxmlformats.org/officeDocument/2006/relationships" id="257" r:id="R5c2cae94f91f4935"/>
    <p:sldId xmlns:r="http://schemas.openxmlformats.org/officeDocument/2006/relationships" id="258" r:id="Rd5bb1357d6804d42"/>
    <p:sldId xmlns:r="http://schemas.openxmlformats.org/officeDocument/2006/relationships" id="259" r:id="Rc1b1da34c8d24b5e"/>
    <p:sldId xmlns:r="http://schemas.openxmlformats.org/officeDocument/2006/relationships" id="260" r:id="R8cec47aa837a4807"/>
    <p:sldId xmlns:r="http://schemas.openxmlformats.org/officeDocument/2006/relationships" id="261" r:id="R13f08fe7796e48b2"/>
    <p:sldId xmlns:r="http://schemas.openxmlformats.org/officeDocument/2006/relationships" id="262" r:id="R0d1f803b4cf041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dee0deeed49c9" /><Relationship Type="http://schemas.openxmlformats.org/officeDocument/2006/relationships/slide" Target="/ppt/slides/slide1.xml" Id="R1d8a8fed181445bf" /><Relationship Type="http://schemas.openxmlformats.org/officeDocument/2006/relationships/slide" Target="/ppt/slides/slide2.xml" Id="R5c2cae94f91f4935" /><Relationship Type="http://schemas.openxmlformats.org/officeDocument/2006/relationships/slide" Target="/ppt/slides/slide3.xml" Id="Rd5bb1357d6804d42" /><Relationship Type="http://schemas.openxmlformats.org/officeDocument/2006/relationships/slide" Target="/ppt/slides/slide4.xml" Id="Rc1b1da34c8d24b5e" /><Relationship Type="http://schemas.openxmlformats.org/officeDocument/2006/relationships/slide" Target="/ppt/slides/slide5.xml" Id="R8cec47aa837a4807" /><Relationship Type="http://schemas.openxmlformats.org/officeDocument/2006/relationships/slide" Target="/ppt/slides/slide6.xml" Id="R13f08fe7796e48b2" /><Relationship Type="http://schemas.openxmlformats.org/officeDocument/2006/relationships/slide" Target="/ppt/slides/slide7.xml" Id="R0d1f803b4cf041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2af3297e74f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f20cd6dc145cb" /><Relationship Type="http://schemas.openxmlformats.org/officeDocument/2006/relationships/theme" Target="/ppt/slideMasters/theme/theme1.xml" Id="R23b7cd2b307842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2f20cd6dc145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f877ab8884e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7d60bfc7a4f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3db20d5c24c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85914192240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4882946db40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9b90517b44f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8bcd8ced64c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1 967 745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4 908 038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5 282 639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RAASTAD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912 332 160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