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98004f0f4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a7dd41f716493c"/>
  </p:sldMasterIdLst>
  <p:sldIdLst>
    <p:sldId xmlns:r="http://schemas.openxmlformats.org/officeDocument/2006/relationships" id="256" r:id="R6a4b6c492e4942b5"/>
    <p:sldId xmlns:r="http://schemas.openxmlformats.org/officeDocument/2006/relationships" id="257" r:id="R3400d4814b9a4f10"/>
    <p:sldId xmlns:r="http://schemas.openxmlformats.org/officeDocument/2006/relationships" id="258" r:id="R3e357dbf6bc64872"/>
    <p:sldId xmlns:r="http://schemas.openxmlformats.org/officeDocument/2006/relationships" id="259" r:id="R3e82047d20d04e53"/>
    <p:sldId xmlns:r="http://schemas.openxmlformats.org/officeDocument/2006/relationships" id="260" r:id="Rdd550e7206384a7d"/>
    <p:sldId xmlns:r="http://schemas.openxmlformats.org/officeDocument/2006/relationships" id="261" r:id="R2050238ec31f4cb4"/>
    <p:sldId xmlns:r="http://schemas.openxmlformats.org/officeDocument/2006/relationships" id="262" r:id="R0349784d599541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7dd41f716493c" /><Relationship Type="http://schemas.openxmlformats.org/officeDocument/2006/relationships/slide" Target="/ppt/slides/slide1.xml" Id="R6a4b6c492e4942b5" /><Relationship Type="http://schemas.openxmlformats.org/officeDocument/2006/relationships/slide" Target="/ppt/slides/slide2.xml" Id="R3400d4814b9a4f10" /><Relationship Type="http://schemas.openxmlformats.org/officeDocument/2006/relationships/slide" Target="/ppt/slides/slide3.xml" Id="R3e357dbf6bc64872" /><Relationship Type="http://schemas.openxmlformats.org/officeDocument/2006/relationships/slide" Target="/ppt/slides/slide4.xml" Id="R3e82047d20d04e53" /><Relationship Type="http://schemas.openxmlformats.org/officeDocument/2006/relationships/slide" Target="/ppt/slides/slide5.xml" Id="Rdd550e7206384a7d" /><Relationship Type="http://schemas.openxmlformats.org/officeDocument/2006/relationships/slide" Target="/ppt/slides/slide6.xml" Id="R2050238ec31f4cb4" /><Relationship Type="http://schemas.openxmlformats.org/officeDocument/2006/relationships/slide" Target="/ppt/slides/slide7.xml" Id="R0349784d599541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5064e6a6f744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2a74e2396433e" /><Relationship Type="http://schemas.openxmlformats.org/officeDocument/2006/relationships/theme" Target="/ppt/slideMasters/theme/theme1.xml" Id="Rdb0ae20135924a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22a74e239643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7f0eb5d7f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4bb0fd76a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069578ad14a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7164b32fd49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552ce5910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792b91b37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12ae3619e4a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TUNOD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TUNOD INVEST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−728 526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1 237 409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28 029 720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28 114 903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 GLOMSAKER TAN ALMÅS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Ola Almås, Tante Poses vei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912 350 959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TUNOD INVEST AS</a:t>
            </a:r>
          </a:p>
        </p:txBody>
      </p:sp>
    </p:spTree>
  </p:cSld>
  <p:clrMapOvr>
    <a:masterClrMapping xmlns:a="http://schemas.openxmlformats.org/drawingml/2006/main"/>
  </p:clrMapOvr>
</p:sld>
</file>