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843f7523d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2a94d58b44e7c"/>
  </p:sldMasterIdLst>
  <p:sldIdLst>
    <p:sldId xmlns:r="http://schemas.openxmlformats.org/officeDocument/2006/relationships" id="256" r:id="R31760e7ad4a34a39"/>
    <p:sldId xmlns:r="http://schemas.openxmlformats.org/officeDocument/2006/relationships" id="257" r:id="Rc9cb8f9599d047f6"/>
    <p:sldId xmlns:r="http://schemas.openxmlformats.org/officeDocument/2006/relationships" id="258" r:id="R1347456a39c0429a"/>
    <p:sldId xmlns:r="http://schemas.openxmlformats.org/officeDocument/2006/relationships" id="259" r:id="Rffd675d7729a4fd1"/>
    <p:sldId xmlns:r="http://schemas.openxmlformats.org/officeDocument/2006/relationships" id="260" r:id="Rb5f6e0ae82564b79"/>
    <p:sldId xmlns:r="http://schemas.openxmlformats.org/officeDocument/2006/relationships" id="261" r:id="R263f371442124dd0"/>
    <p:sldId xmlns:r="http://schemas.openxmlformats.org/officeDocument/2006/relationships" id="262" r:id="R646a4618d5d6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2a94d58b44e7c" /><Relationship Type="http://schemas.openxmlformats.org/officeDocument/2006/relationships/slide" Target="/ppt/slides/slide1.xml" Id="R31760e7ad4a34a39" /><Relationship Type="http://schemas.openxmlformats.org/officeDocument/2006/relationships/slide" Target="/ppt/slides/slide2.xml" Id="Rc9cb8f9599d047f6" /><Relationship Type="http://schemas.openxmlformats.org/officeDocument/2006/relationships/slide" Target="/ppt/slides/slide3.xml" Id="R1347456a39c0429a" /><Relationship Type="http://schemas.openxmlformats.org/officeDocument/2006/relationships/slide" Target="/ppt/slides/slide4.xml" Id="Rffd675d7729a4fd1" /><Relationship Type="http://schemas.openxmlformats.org/officeDocument/2006/relationships/slide" Target="/ppt/slides/slide5.xml" Id="Rb5f6e0ae82564b79" /><Relationship Type="http://schemas.openxmlformats.org/officeDocument/2006/relationships/slide" Target="/ppt/slides/slide6.xml" Id="R263f371442124dd0" /><Relationship Type="http://schemas.openxmlformats.org/officeDocument/2006/relationships/slide" Target="/ppt/slides/slide7.xml" Id="R646a4618d5d6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805688a89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06b68c66a4fd4" /><Relationship Type="http://schemas.openxmlformats.org/officeDocument/2006/relationships/theme" Target="/ppt/slideMasters/theme/theme1.xml" Id="R3203def36074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06b68c66a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28dd61994c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b6751ea11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486db1c5f4b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4d4edecc0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f0be05087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9beb9720a48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d2d2a2a05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FORVALTNING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337 862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1 720 828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7 578 690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11 368 005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NORDTØMME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Vestengavegen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912 402 177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