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a0e63c10c44e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9f81ddb9e04b47"/>
  </p:sldMasterIdLst>
  <p:sldIdLst>
    <p:sldId xmlns:r="http://schemas.openxmlformats.org/officeDocument/2006/relationships" id="256" r:id="Rebd71c1072f3441b"/>
    <p:sldId xmlns:r="http://schemas.openxmlformats.org/officeDocument/2006/relationships" id="257" r:id="Re28a17829f674626"/>
    <p:sldId xmlns:r="http://schemas.openxmlformats.org/officeDocument/2006/relationships" id="258" r:id="R17379c0eaa004d4b"/>
    <p:sldId xmlns:r="http://schemas.openxmlformats.org/officeDocument/2006/relationships" id="259" r:id="Rc97eddd21b2146a5"/>
    <p:sldId xmlns:r="http://schemas.openxmlformats.org/officeDocument/2006/relationships" id="260" r:id="Rd9783e3c220445da"/>
    <p:sldId xmlns:r="http://schemas.openxmlformats.org/officeDocument/2006/relationships" id="261" r:id="R0b47bda9765c40b6"/>
    <p:sldId xmlns:r="http://schemas.openxmlformats.org/officeDocument/2006/relationships" id="262" r:id="R008ae4b3bfeb4c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9f81ddb9e04b47" /><Relationship Type="http://schemas.openxmlformats.org/officeDocument/2006/relationships/slide" Target="/ppt/slides/slide1.xml" Id="Rebd71c1072f3441b" /><Relationship Type="http://schemas.openxmlformats.org/officeDocument/2006/relationships/slide" Target="/ppt/slides/slide2.xml" Id="Re28a17829f674626" /><Relationship Type="http://schemas.openxmlformats.org/officeDocument/2006/relationships/slide" Target="/ppt/slides/slide3.xml" Id="R17379c0eaa004d4b" /><Relationship Type="http://schemas.openxmlformats.org/officeDocument/2006/relationships/slide" Target="/ppt/slides/slide4.xml" Id="Rc97eddd21b2146a5" /><Relationship Type="http://schemas.openxmlformats.org/officeDocument/2006/relationships/slide" Target="/ppt/slides/slide5.xml" Id="Rd9783e3c220445da" /><Relationship Type="http://schemas.openxmlformats.org/officeDocument/2006/relationships/slide" Target="/ppt/slides/slide6.xml" Id="R0b47bda9765c40b6" /><Relationship Type="http://schemas.openxmlformats.org/officeDocument/2006/relationships/slide" Target="/ppt/slides/slide7.xml" Id="R008ae4b3bfeb4c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6e140ce81a45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6873fbd5a4c50" /><Relationship Type="http://schemas.openxmlformats.org/officeDocument/2006/relationships/theme" Target="/ppt/slideMasters/theme/theme1.xml" Id="R9a1dd289d7d14a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96873fbd5a4c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9d791640b45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73c8f56d04f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4ba25ce0e4d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dcc66338f48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19f2e013848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dbad57c6d45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da462e2fa49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EGRESS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EGRESS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423 063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7 286 670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7 340 561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 BRÅTHEN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ANN VARMANN TJØRSWAAG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912 413 470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EGRESS AS</a:t>
            </a:r>
          </a:p>
        </p:txBody>
      </p:sp>
    </p:spTree>
  </p:cSld>
  <p:clrMapOvr>
    <a:masterClrMapping xmlns:a="http://schemas.openxmlformats.org/drawingml/2006/main"/>
  </p:clrMapOvr>
</p:sld>
</file>