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c7cd3a168d43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962afcc5e04a8c"/>
  </p:sldMasterIdLst>
  <p:sldIdLst>
    <p:sldId xmlns:r="http://schemas.openxmlformats.org/officeDocument/2006/relationships" id="256" r:id="Rcecc5269d7f548cc"/>
    <p:sldId xmlns:r="http://schemas.openxmlformats.org/officeDocument/2006/relationships" id="257" r:id="R3d96bd2b58e44a25"/>
    <p:sldId xmlns:r="http://schemas.openxmlformats.org/officeDocument/2006/relationships" id="258" r:id="Raef937801cc44d7e"/>
    <p:sldId xmlns:r="http://schemas.openxmlformats.org/officeDocument/2006/relationships" id="259" r:id="R533dc6401aea4461"/>
    <p:sldId xmlns:r="http://schemas.openxmlformats.org/officeDocument/2006/relationships" id="260" r:id="R1c270d1afe3d47c2"/>
    <p:sldId xmlns:r="http://schemas.openxmlformats.org/officeDocument/2006/relationships" id="261" r:id="R35facfaa9bc24bc5"/>
    <p:sldId xmlns:r="http://schemas.openxmlformats.org/officeDocument/2006/relationships" id="262" r:id="Rab6db9affbb14c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962afcc5e04a8c" /><Relationship Type="http://schemas.openxmlformats.org/officeDocument/2006/relationships/slide" Target="/ppt/slides/slide1.xml" Id="Rcecc5269d7f548cc" /><Relationship Type="http://schemas.openxmlformats.org/officeDocument/2006/relationships/slide" Target="/ppt/slides/slide2.xml" Id="R3d96bd2b58e44a25" /><Relationship Type="http://schemas.openxmlformats.org/officeDocument/2006/relationships/slide" Target="/ppt/slides/slide3.xml" Id="Raef937801cc44d7e" /><Relationship Type="http://schemas.openxmlformats.org/officeDocument/2006/relationships/slide" Target="/ppt/slides/slide4.xml" Id="R533dc6401aea4461" /><Relationship Type="http://schemas.openxmlformats.org/officeDocument/2006/relationships/slide" Target="/ppt/slides/slide5.xml" Id="R1c270d1afe3d47c2" /><Relationship Type="http://schemas.openxmlformats.org/officeDocument/2006/relationships/slide" Target="/ppt/slides/slide6.xml" Id="R35facfaa9bc24bc5" /><Relationship Type="http://schemas.openxmlformats.org/officeDocument/2006/relationships/slide" Target="/ppt/slides/slide7.xml" Id="Rab6db9affbb14c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79154422c14b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4d119c0cdc4e71" /><Relationship Type="http://schemas.openxmlformats.org/officeDocument/2006/relationships/theme" Target="/ppt/slideMasters/theme/theme1.xml" Id="Rc9dc833dc9114c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d4d119c0cdc4e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f416570a2642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209c22bae94a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a4613dfa5841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3c33f350cd47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73a4b49ba644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2e03447d92494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65fdab2d5e49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OSKAR SYLTE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OSKAR SYLTE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OSKAR SYLTE INVEST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OSKAR SYLTE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OSKAR SYLTE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OSKAR SYLTE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−876 224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22 842 090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366 768 893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373 694 286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OSKAR SYLTE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OSKAR SYLTE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OSKAR SYLTE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Eikremsvingen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6422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912 419 487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OSKAR SYLTE INVEST AS</a:t>
            </a:r>
          </a:p>
        </p:txBody>
      </p:sp>
    </p:spTree>
  </p:cSld>
  <p:clrMapOvr>
    <a:masterClrMapping xmlns:a="http://schemas.openxmlformats.org/drawingml/2006/main"/>
  </p:clrMapOvr>
</p:sld>
</file>