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09b0972315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db97768104122"/>
  </p:sldMasterIdLst>
  <p:sldIdLst>
    <p:sldId xmlns:r="http://schemas.openxmlformats.org/officeDocument/2006/relationships" id="256" r:id="R3adb17598df7447c"/>
    <p:sldId xmlns:r="http://schemas.openxmlformats.org/officeDocument/2006/relationships" id="257" r:id="R08f77660462141b2"/>
    <p:sldId xmlns:r="http://schemas.openxmlformats.org/officeDocument/2006/relationships" id="258" r:id="Rac2542a8351e4467"/>
    <p:sldId xmlns:r="http://schemas.openxmlformats.org/officeDocument/2006/relationships" id="259" r:id="R2300e8829e0a4ae5"/>
    <p:sldId xmlns:r="http://schemas.openxmlformats.org/officeDocument/2006/relationships" id="260" r:id="Rbc9e39ee99dc45cb"/>
    <p:sldId xmlns:r="http://schemas.openxmlformats.org/officeDocument/2006/relationships" id="261" r:id="Rbf34b313d3e748d8"/>
    <p:sldId xmlns:r="http://schemas.openxmlformats.org/officeDocument/2006/relationships" id="262" r:id="Rab8fb96dc330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db97768104122" /><Relationship Type="http://schemas.openxmlformats.org/officeDocument/2006/relationships/slide" Target="/ppt/slides/slide1.xml" Id="R3adb17598df7447c" /><Relationship Type="http://schemas.openxmlformats.org/officeDocument/2006/relationships/slide" Target="/ppt/slides/slide2.xml" Id="R08f77660462141b2" /><Relationship Type="http://schemas.openxmlformats.org/officeDocument/2006/relationships/slide" Target="/ppt/slides/slide3.xml" Id="Rac2542a8351e4467" /><Relationship Type="http://schemas.openxmlformats.org/officeDocument/2006/relationships/slide" Target="/ppt/slides/slide4.xml" Id="R2300e8829e0a4ae5" /><Relationship Type="http://schemas.openxmlformats.org/officeDocument/2006/relationships/slide" Target="/ppt/slides/slide5.xml" Id="Rbc9e39ee99dc45cb" /><Relationship Type="http://schemas.openxmlformats.org/officeDocument/2006/relationships/slide" Target="/ppt/slides/slide6.xml" Id="Rbf34b313d3e748d8" /><Relationship Type="http://schemas.openxmlformats.org/officeDocument/2006/relationships/slide" Target="/ppt/slides/slide7.xml" Id="Rab8fb96dc330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2d6ae672245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23d5f935f4b6e" /><Relationship Type="http://schemas.openxmlformats.org/officeDocument/2006/relationships/theme" Target="/ppt/slideMasters/theme/theme1.xml" Id="Rde2aed9935ab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23d5f935f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892c106a9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b448c857f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13cec14e3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c0803a309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ff7682693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b83f095a746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108cb35e945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SUMMARUM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 SVEIN TERJE  –  26,4 %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