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92dd37a7b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566ba383b4769"/>
  </p:sldMasterIdLst>
  <p:sldIdLst>
    <p:sldId xmlns:r="http://schemas.openxmlformats.org/officeDocument/2006/relationships" id="256" r:id="Rc4bf2cbbe180412c"/>
    <p:sldId xmlns:r="http://schemas.openxmlformats.org/officeDocument/2006/relationships" id="257" r:id="Rab51e7e99aa04c57"/>
    <p:sldId xmlns:r="http://schemas.openxmlformats.org/officeDocument/2006/relationships" id="258" r:id="Rb4439ee55c904f8c"/>
    <p:sldId xmlns:r="http://schemas.openxmlformats.org/officeDocument/2006/relationships" id="259" r:id="R43e984a868f64655"/>
    <p:sldId xmlns:r="http://schemas.openxmlformats.org/officeDocument/2006/relationships" id="260" r:id="R4acd91b15e5a455b"/>
    <p:sldId xmlns:r="http://schemas.openxmlformats.org/officeDocument/2006/relationships" id="261" r:id="R86fff2ee145c4159"/>
    <p:sldId xmlns:r="http://schemas.openxmlformats.org/officeDocument/2006/relationships" id="262" r:id="Ra74585ebce62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566ba383b4769" /><Relationship Type="http://schemas.openxmlformats.org/officeDocument/2006/relationships/slide" Target="/ppt/slides/slide1.xml" Id="Rc4bf2cbbe180412c" /><Relationship Type="http://schemas.openxmlformats.org/officeDocument/2006/relationships/slide" Target="/ppt/slides/slide2.xml" Id="Rab51e7e99aa04c57" /><Relationship Type="http://schemas.openxmlformats.org/officeDocument/2006/relationships/slide" Target="/ppt/slides/slide3.xml" Id="Rb4439ee55c904f8c" /><Relationship Type="http://schemas.openxmlformats.org/officeDocument/2006/relationships/slide" Target="/ppt/slides/slide4.xml" Id="R43e984a868f64655" /><Relationship Type="http://schemas.openxmlformats.org/officeDocument/2006/relationships/slide" Target="/ppt/slides/slide5.xml" Id="R4acd91b15e5a455b" /><Relationship Type="http://schemas.openxmlformats.org/officeDocument/2006/relationships/slide" Target="/ppt/slides/slide6.xml" Id="R86fff2ee145c4159" /><Relationship Type="http://schemas.openxmlformats.org/officeDocument/2006/relationships/slide" Target="/ppt/slides/slide7.xml" Id="Ra74585ebce62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1c28751b6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ffdbc7e54198" /><Relationship Type="http://schemas.openxmlformats.org/officeDocument/2006/relationships/theme" Target="/ppt/slideMasters/theme/theme1.xml" Id="Ra562033f4819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effdbc7e5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40da1978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df4a6d59f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85195754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321c77e9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1cc9b2e6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460ac219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e9110b66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HAUKVIK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ANLAUG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HAUKVIK STENEVIK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