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a77d009f724c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07735c56614e57"/>
  </p:sldMasterIdLst>
  <p:sldIdLst>
    <p:sldId xmlns:r="http://schemas.openxmlformats.org/officeDocument/2006/relationships" id="256" r:id="R7ba0cecacd9048bf"/>
    <p:sldId xmlns:r="http://schemas.openxmlformats.org/officeDocument/2006/relationships" id="257" r:id="R99184eeb4e8a4478"/>
    <p:sldId xmlns:r="http://schemas.openxmlformats.org/officeDocument/2006/relationships" id="258" r:id="Ree4d22dea9944fcd"/>
    <p:sldId xmlns:r="http://schemas.openxmlformats.org/officeDocument/2006/relationships" id="259" r:id="Rc9c4203a4fec49d2"/>
    <p:sldId xmlns:r="http://schemas.openxmlformats.org/officeDocument/2006/relationships" id="260" r:id="R6dfa45bbe9144b6c"/>
    <p:sldId xmlns:r="http://schemas.openxmlformats.org/officeDocument/2006/relationships" id="261" r:id="R33d226ffc92a47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07735c56614e57" /><Relationship Type="http://schemas.openxmlformats.org/officeDocument/2006/relationships/slide" Target="/ppt/slides/slide1.xml" Id="R7ba0cecacd9048bf" /><Relationship Type="http://schemas.openxmlformats.org/officeDocument/2006/relationships/slide" Target="/ppt/slides/slide2.xml" Id="R99184eeb4e8a4478" /><Relationship Type="http://schemas.openxmlformats.org/officeDocument/2006/relationships/slide" Target="/ppt/slides/slide3.xml" Id="Ree4d22dea9944fcd" /><Relationship Type="http://schemas.openxmlformats.org/officeDocument/2006/relationships/slide" Target="/ppt/slides/slide4.xml" Id="Rc9c4203a4fec49d2" /><Relationship Type="http://schemas.openxmlformats.org/officeDocument/2006/relationships/slide" Target="/ppt/slides/slide5.xml" Id="R6dfa45bbe9144b6c" /><Relationship Type="http://schemas.openxmlformats.org/officeDocument/2006/relationships/slide" Target="/ppt/slides/slide6.xml" Id="R33d226ffc92a47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0d13f5e0e40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3acce986543ee" /><Relationship Type="http://schemas.openxmlformats.org/officeDocument/2006/relationships/theme" Target="/ppt/slideMasters/theme/theme1.xml" Id="Ra9cb3858d7a84a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93acce986543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4759bd2c844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23d443f504f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6617630674b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a824cdd7146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a948c8d2244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a83e3fa094b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HAUSVIK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HAUSVIK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HAUSVIK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HAUSVIK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HAUSVIK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HAUSVIK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5286 Haus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kiwi.haus@ngbutikk.net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912 520 021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HAUSVIK HANDEL AS</a:t>
            </a:r>
          </a:p>
        </p:txBody>
      </p:sp>
    </p:spTree>
  </p:cSld>
  <p:clrMapOvr>
    <a:masterClrMapping xmlns:a="http://schemas.openxmlformats.org/drawingml/2006/main"/>
  </p:clrMapOvr>
</p:sld>
</file>