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ac7f0e85e9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2cef23953d4080"/>
  </p:sldMasterIdLst>
  <p:sldIdLst>
    <p:sldId xmlns:r="http://schemas.openxmlformats.org/officeDocument/2006/relationships" id="256" r:id="Ra3e6c95bd41a42ef"/>
    <p:sldId xmlns:r="http://schemas.openxmlformats.org/officeDocument/2006/relationships" id="257" r:id="R8b3c9e6f8a2b416b"/>
    <p:sldId xmlns:r="http://schemas.openxmlformats.org/officeDocument/2006/relationships" id="258" r:id="R8d6a7531218d4951"/>
    <p:sldId xmlns:r="http://schemas.openxmlformats.org/officeDocument/2006/relationships" id="259" r:id="R7b82bdb636264597"/>
    <p:sldId xmlns:r="http://schemas.openxmlformats.org/officeDocument/2006/relationships" id="260" r:id="R7688b9f398a24fe3"/>
    <p:sldId xmlns:r="http://schemas.openxmlformats.org/officeDocument/2006/relationships" id="261" r:id="R3c1d963e11a94afa"/>
    <p:sldId xmlns:r="http://schemas.openxmlformats.org/officeDocument/2006/relationships" id="262" r:id="R02c734198b99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cef23953d4080" /><Relationship Type="http://schemas.openxmlformats.org/officeDocument/2006/relationships/slide" Target="/ppt/slides/slide1.xml" Id="Ra3e6c95bd41a42ef" /><Relationship Type="http://schemas.openxmlformats.org/officeDocument/2006/relationships/slide" Target="/ppt/slides/slide2.xml" Id="R8b3c9e6f8a2b416b" /><Relationship Type="http://schemas.openxmlformats.org/officeDocument/2006/relationships/slide" Target="/ppt/slides/slide3.xml" Id="R8d6a7531218d4951" /><Relationship Type="http://schemas.openxmlformats.org/officeDocument/2006/relationships/slide" Target="/ppt/slides/slide4.xml" Id="R7b82bdb636264597" /><Relationship Type="http://schemas.openxmlformats.org/officeDocument/2006/relationships/slide" Target="/ppt/slides/slide5.xml" Id="R7688b9f398a24fe3" /><Relationship Type="http://schemas.openxmlformats.org/officeDocument/2006/relationships/slide" Target="/ppt/slides/slide6.xml" Id="R3c1d963e11a94afa" /><Relationship Type="http://schemas.openxmlformats.org/officeDocument/2006/relationships/slide" Target="/ppt/slides/slide7.xml" Id="R02c734198b99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3e8519cf2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a67013eb74c4c" /><Relationship Type="http://schemas.openxmlformats.org/officeDocument/2006/relationships/theme" Target="/ppt/slideMasters/theme/theme1.xml" Id="R2f9292847b07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a67013eb74c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80c5b759e46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029fe471a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41d686430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330a6bf754c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6aacb7d2247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47b0fdecc46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51a6edb89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HAUSVIK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HAUSVIK HANDEL AS ble etablert [år] og holder til i Haus.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38 685 765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877 631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5 885 893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9 757 528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 HELLAND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5286 Haus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kiwi.haus@ngbutikk.net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912 520 021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