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30b5dfcc6c47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e78d880d354525"/>
  </p:sldMasterIdLst>
  <p:sldIdLst>
    <p:sldId xmlns:r="http://schemas.openxmlformats.org/officeDocument/2006/relationships" id="256" r:id="R007f1e923d484a42"/>
    <p:sldId xmlns:r="http://schemas.openxmlformats.org/officeDocument/2006/relationships" id="257" r:id="R58c698e2fe3944b7"/>
    <p:sldId xmlns:r="http://schemas.openxmlformats.org/officeDocument/2006/relationships" id="258" r:id="R80c0601fc45943ad"/>
    <p:sldId xmlns:r="http://schemas.openxmlformats.org/officeDocument/2006/relationships" id="259" r:id="Rc177187c47cc490f"/>
    <p:sldId xmlns:r="http://schemas.openxmlformats.org/officeDocument/2006/relationships" id="260" r:id="R3da5718854df4a8a"/>
    <p:sldId xmlns:r="http://schemas.openxmlformats.org/officeDocument/2006/relationships" id="261" r:id="R96d90198f8c24f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78d880d354525" /><Relationship Type="http://schemas.openxmlformats.org/officeDocument/2006/relationships/slide" Target="/ppt/slides/slide1.xml" Id="R007f1e923d484a42" /><Relationship Type="http://schemas.openxmlformats.org/officeDocument/2006/relationships/slide" Target="/ppt/slides/slide2.xml" Id="R58c698e2fe3944b7" /><Relationship Type="http://schemas.openxmlformats.org/officeDocument/2006/relationships/slide" Target="/ppt/slides/slide3.xml" Id="R80c0601fc45943ad" /><Relationship Type="http://schemas.openxmlformats.org/officeDocument/2006/relationships/slide" Target="/ppt/slides/slide4.xml" Id="Rc177187c47cc490f" /><Relationship Type="http://schemas.openxmlformats.org/officeDocument/2006/relationships/slide" Target="/ppt/slides/slide5.xml" Id="R3da5718854df4a8a" /><Relationship Type="http://schemas.openxmlformats.org/officeDocument/2006/relationships/slide" Target="/ppt/slides/slide6.xml" Id="R96d90198f8c24f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dc9cada08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63af3648f428f" /><Relationship Type="http://schemas.openxmlformats.org/officeDocument/2006/relationships/theme" Target="/ppt/slideMasters/theme/theme1.xml" Id="R6829e84d07e640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963af3648f42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8a735930f44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313e7fd8e48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662c47a6c4c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8bc6a87d348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41845837048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facd7ffe544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SPAREBANKSTIFTINGA SELJORD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SELJORD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SELJORD ble etablert [år] og holder til i Seljord.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SELJORD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SELJORD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SELJORD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−2 971 843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13 158 417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105 964 146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106 087 954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SELJORD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Brøløsvegen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3840 Seljord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06 57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olav@vtnu.no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sparebankstiftingaseljord.no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912 536 262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SELJORD</a:t>
            </a:r>
          </a:p>
        </p:txBody>
      </p:sp>
    </p:spTree>
  </p:cSld>
  <p:clrMapOvr>
    <a:masterClrMapping xmlns:a="http://schemas.openxmlformats.org/drawingml/2006/main"/>
  </p:clrMapOvr>
</p:sld>
</file>