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916ab4c65c47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2781522bf54908"/>
  </p:sldMasterIdLst>
  <p:sldIdLst>
    <p:sldId xmlns:r="http://schemas.openxmlformats.org/officeDocument/2006/relationships" id="256" r:id="Rfe7445ad45e54ab7"/>
    <p:sldId xmlns:r="http://schemas.openxmlformats.org/officeDocument/2006/relationships" id="257" r:id="Ra1a4a7ee7a55475c"/>
    <p:sldId xmlns:r="http://schemas.openxmlformats.org/officeDocument/2006/relationships" id="258" r:id="R7c91bbb60cea4f75"/>
    <p:sldId xmlns:r="http://schemas.openxmlformats.org/officeDocument/2006/relationships" id="259" r:id="R36e0f30e36974e4f"/>
    <p:sldId xmlns:r="http://schemas.openxmlformats.org/officeDocument/2006/relationships" id="260" r:id="R51f99649f8554cdb"/>
    <p:sldId xmlns:r="http://schemas.openxmlformats.org/officeDocument/2006/relationships" id="261" r:id="R307143958e0547cc"/>
    <p:sldId xmlns:r="http://schemas.openxmlformats.org/officeDocument/2006/relationships" id="262" r:id="Rf6a675bdb02d4f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781522bf54908" /><Relationship Type="http://schemas.openxmlformats.org/officeDocument/2006/relationships/slide" Target="/ppt/slides/slide1.xml" Id="Rfe7445ad45e54ab7" /><Relationship Type="http://schemas.openxmlformats.org/officeDocument/2006/relationships/slide" Target="/ppt/slides/slide2.xml" Id="Ra1a4a7ee7a55475c" /><Relationship Type="http://schemas.openxmlformats.org/officeDocument/2006/relationships/slide" Target="/ppt/slides/slide3.xml" Id="R7c91bbb60cea4f75" /><Relationship Type="http://schemas.openxmlformats.org/officeDocument/2006/relationships/slide" Target="/ppt/slides/slide4.xml" Id="R36e0f30e36974e4f" /><Relationship Type="http://schemas.openxmlformats.org/officeDocument/2006/relationships/slide" Target="/ppt/slides/slide5.xml" Id="R51f99649f8554cdb" /><Relationship Type="http://schemas.openxmlformats.org/officeDocument/2006/relationships/slide" Target="/ppt/slides/slide6.xml" Id="R307143958e0547cc" /><Relationship Type="http://schemas.openxmlformats.org/officeDocument/2006/relationships/slide" Target="/ppt/slides/slide7.xml" Id="Rf6a675bdb02d4f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8e297bc224d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0de5bd03f4661" /><Relationship Type="http://schemas.openxmlformats.org/officeDocument/2006/relationships/theme" Target="/ppt/slideMasters/theme/theme1.xml" Id="Ra6e6668e439f44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30de5bd03f46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b1a4e077349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4cbcc08e54d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ea9f03e63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3cd8738054c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108ff59a54a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482ac03994b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4bfb97c894c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BOLSØNES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BOLSØNES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 BOLSØNES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Tyttebærvegen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sb@vgr.no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